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335" r:id="rId4"/>
    <p:sldId id="336" r:id="rId5"/>
    <p:sldId id="261" r:id="rId6"/>
    <p:sldId id="317" r:id="rId7"/>
    <p:sldId id="263" r:id="rId8"/>
    <p:sldId id="318" r:id="rId9"/>
    <p:sldId id="337" r:id="rId10"/>
    <p:sldId id="306" r:id="rId11"/>
    <p:sldId id="274" r:id="rId12"/>
    <p:sldId id="275" r:id="rId13"/>
    <p:sldId id="276" r:id="rId14"/>
    <p:sldId id="338" r:id="rId15"/>
    <p:sldId id="339" r:id="rId16"/>
    <p:sldId id="279" r:id="rId17"/>
    <p:sldId id="340" r:id="rId18"/>
    <p:sldId id="284" r:id="rId19"/>
    <p:sldId id="285" r:id="rId20"/>
    <p:sldId id="341" r:id="rId21"/>
    <p:sldId id="342" r:id="rId22"/>
    <p:sldId id="343" r:id="rId23"/>
    <p:sldId id="344" r:id="rId24"/>
    <p:sldId id="345" r:id="rId25"/>
    <p:sldId id="346" r:id="rId26"/>
    <p:sldId id="347" r:id="rId27"/>
    <p:sldId id="316" r:id="rId28"/>
    <p:sldId id="324" r:id="rId29"/>
    <p:sldId id="325" r:id="rId30"/>
    <p:sldId id="326" r:id="rId31"/>
    <p:sldId id="332" r:id="rId32"/>
    <p:sldId id="327" r:id="rId33"/>
    <p:sldId id="328" r:id="rId34"/>
    <p:sldId id="333" r:id="rId35"/>
    <p:sldId id="329" r:id="rId36"/>
    <p:sldId id="330" r:id="rId37"/>
    <p:sldId id="334" r:id="rId38"/>
    <p:sldId id="348" r:id="rId39"/>
    <p:sldId id="349" r:id="rId40"/>
    <p:sldId id="350" r:id="rId41"/>
    <p:sldId id="351" r:id="rId42"/>
    <p:sldId id="352" r:id="rId43"/>
    <p:sldId id="353" r:id="rId44"/>
    <p:sldId id="354" r:id="rId45"/>
    <p:sldId id="355" r:id="rId4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6510" autoAdjust="0"/>
  </p:normalViewPr>
  <p:slideViewPr>
    <p:cSldViewPr>
      <p:cViewPr varScale="1">
        <p:scale>
          <a:sx n="78" d="100"/>
          <a:sy n="78" d="100"/>
        </p:scale>
        <p:origin x="173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ROSA FLORES BENEYTO" userId="7a7490be-b6e1-45e9-bc7d-62a7486ca121" providerId="ADAL" clId="{F3C0DA35-11C0-458D-A909-53A0E3700602}"/>
    <pc:docChg chg="delSld">
      <pc:chgData name="MARIA ROSA FLORES BENEYTO" userId="7a7490be-b6e1-45e9-bc7d-62a7486ca121" providerId="ADAL" clId="{F3C0DA35-11C0-458D-A909-53A0E3700602}" dt="2020-10-20T10:14:02.015" v="4" actId="2696"/>
      <pc:docMkLst>
        <pc:docMk/>
      </pc:docMkLst>
      <pc:sldChg chg="del">
        <pc:chgData name="MARIA ROSA FLORES BENEYTO" userId="7a7490be-b6e1-45e9-bc7d-62a7486ca121" providerId="ADAL" clId="{F3C0DA35-11C0-458D-A909-53A0E3700602}" dt="2020-10-20T10:13:44.105" v="0" actId="2696"/>
        <pc:sldMkLst>
          <pc:docMk/>
          <pc:sldMk cId="1082515872" sldId="309"/>
        </pc:sldMkLst>
      </pc:sldChg>
      <pc:sldChg chg="del">
        <pc:chgData name="MARIA ROSA FLORES BENEYTO" userId="7a7490be-b6e1-45e9-bc7d-62a7486ca121" providerId="ADAL" clId="{F3C0DA35-11C0-458D-A909-53A0E3700602}" dt="2020-10-20T10:13:47.741" v="1" actId="2696"/>
        <pc:sldMkLst>
          <pc:docMk/>
          <pc:sldMk cId="1516032703" sldId="310"/>
        </pc:sldMkLst>
      </pc:sldChg>
      <pc:sldChg chg="del">
        <pc:chgData name="MARIA ROSA FLORES BENEYTO" userId="7a7490be-b6e1-45e9-bc7d-62a7486ca121" providerId="ADAL" clId="{F3C0DA35-11C0-458D-A909-53A0E3700602}" dt="2020-10-20T10:13:50.726" v="2" actId="2696"/>
        <pc:sldMkLst>
          <pc:docMk/>
          <pc:sldMk cId="2651943763" sldId="311"/>
        </pc:sldMkLst>
      </pc:sldChg>
      <pc:sldChg chg="del">
        <pc:chgData name="MARIA ROSA FLORES BENEYTO" userId="7a7490be-b6e1-45e9-bc7d-62a7486ca121" providerId="ADAL" clId="{F3C0DA35-11C0-458D-A909-53A0E3700602}" dt="2020-10-20T10:13:57.336" v="3" actId="2696"/>
        <pc:sldMkLst>
          <pc:docMk/>
          <pc:sldMk cId="85496944" sldId="313"/>
        </pc:sldMkLst>
      </pc:sldChg>
      <pc:sldChg chg="del">
        <pc:chgData name="MARIA ROSA FLORES BENEYTO" userId="7a7490be-b6e1-45e9-bc7d-62a7486ca121" providerId="ADAL" clId="{F3C0DA35-11C0-458D-A909-53A0E3700602}" dt="2020-10-20T10:14:02.015" v="4" actId="2696"/>
        <pc:sldMkLst>
          <pc:docMk/>
          <pc:sldMk cId="3132482802" sldId="314"/>
        </pc:sldMkLst>
      </pc:sldChg>
    </pc:docChg>
  </pc:docChgLst>
  <pc:docChgLst>
    <pc:chgData name="Rosa Flores Beneyto" userId="8ffd78d76a5f3516" providerId="LiveId" clId="{EAE25261-B2C9-4431-83BC-512502BB999A}"/>
    <pc:docChg chg="undo custSel addSld modSld">
      <pc:chgData name="Rosa Flores Beneyto" userId="8ffd78d76a5f3516" providerId="LiveId" clId="{EAE25261-B2C9-4431-83BC-512502BB999A}" dt="2021-10-20T14:25:58.917" v="42" actId="14100"/>
      <pc:docMkLst>
        <pc:docMk/>
      </pc:docMkLst>
      <pc:sldChg chg="modSp mod">
        <pc:chgData name="Rosa Flores Beneyto" userId="8ffd78d76a5f3516" providerId="LiveId" clId="{EAE25261-B2C9-4431-83BC-512502BB999A}" dt="2021-10-20T14:13:24.932" v="15" actId="27636"/>
        <pc:sldMkLst>
          <pc:docMk/>
          <pc:sldMk cId="2043979831" sldId="256"/>
        </pc:sldMkLst>
        <pc:spChg chg="mod">
          <ac:chgData name="Rosa Flores Beneyto" userId="8ffd78d76a5f3516" providerId="LiveId" clId="{EAE25261-B2C9-4431-83BC-512502BB999A}" dt="2021-10-20T14:13:24.780" v="13"/>
          <ac:spMkLst>
            <pc:docMk/>
            <pc:sldMk cId="2043979831" sldId="256"/>
            <ac:spMk id="2" creationId="{00000000-0000-0000-0000-000000000000}"/>
          </ac:spMkLst>
        </pc:spChg>
        <pc:spChg chg="mod">
          <ac:chgData name="Rosa Flores Beneyto" userId="8ffd78d76a5f3516" providerId="LiveId" clId="{EAE25261-B2C9-4431-83BC-512502BB999A}" dt="2021-10-20T14:13:24.932" v="15" actId="27636"/>
          <ac:spMkLst>
            <pc:docMk/>
            <pc:sldMk cId="2043979831" sldId="256"/>
            <ac:spMk id="3" creationId="{00000000-0000-0000-0000-000000000000}"/>
          </ac:spMkLst>
        </pc:spChg>
      </pc:sldChg>
      <pc:sldChg chg="modSp">
        <pc:chgData name="Rosa Flores Beneyto" userId="8ffd78d76a5f3516" providerId="LiveId" clId="{EAE25261-B2C9-4431-83BC-512502BB999A}" dt="2021-10-20T14:13:24.780" v="13"/>
        <pc:sldMkLst>
          <pc:docMk/>
          <pc:sldMk cId="1960262149" sldId="257"/>
        </pc:sldMkLst>
        <pc:spChg chg="mod">
          <ac:chgData name="Rosa Flores Beneyto" userId="8ffd78d76a5f3516" providerId="LiveId" clId="{EAE25261-B2C9-4431-83BC-512502BB999A}" dt="2021-10-20T14:13:24.780" v="13"/>
          <ac:spMkLst>
            <pc:docMk/>
            <pc:sldMk cId="1960262149" sldId="257"/>
            <ac:spMk id="2" creationId="{00000000-0000-0000-0000-000000000000}"/>
          </ac:spMkLst>
        </pc:spChg>
        <pc:spChg chg="mod">
          <ac:chgData name="Rosa Flores Beneyto" userId="8ffd78d76a5f3516" providerId="LiveId" clId="{EAE25261-B2C9-4431-83BC-512502BB999A}" dt="2021-10-20T14:13:24.780" v="13"/>
          <ac:spMkLst>
            <pc:docMk/>
            <pc:sldMk cId="1960262149" sldId="257"/>
            <ac:spMk id="3" creationId="{00000000-0000-0000-0000-000000000000}"/>
          </ac:spMkLst>
        </pc:spChg>
      </pc:sldChg>
      <pc:sldChg chg="modSp">
        <pc:chgData name="Rosa Flores Beneyto" userId="8ffd78d76a5f3516" providerId="LiveId" clId="{EAE25261-B2C9-4431-83BC-512502BB999A}" dt="2021-10-20T14:13:24.780" v="13"/>
        <pc:sldMkLst>
          <pc:docMk/>
          <pc:sldMk cId="3314454543" sldId="258"/>
        </pc:sldMkLst>
        <pc:spChg chg="mod">
          <ac:chgData name="Rosa Flores Beneyto" userId="8ffd78d76a5f3516" providerId="LiveId" clId="{EAE25261-B2C9-4431-83BC-512502BB999A}" dt="2021-10-20T14:13:24.780" v="13"/>
          <ac:spMkLst>
            <pc:docMk/>
            <pc:sldMk cId="3314454543" sldId="258"/>
            <ac:spMk id="2" creationId="{00000000-0000-0000-0000-000000000000}"/>
          </ac:spMkLst>
        </pc:spChg>
        <pc:graphicFrameChg chg="mod">
          <ac:chgData name="Rosa Flores Beneyto" userId="8ffd78d76a5f3516" providerId="LiveId" clId="{EAE25261-B2C9-4431-83BC-512502BB999A}" dt="2021-10-20T14:13:24.780" v="13"/>
          <ac:graphicFrameMkLst>
            <pc:docMk/>
            <pc:sldMk cId="3314454543" sldId="258"/>
            <ac:graphicFrameMk id="4" creationId="{00000000-0000-0000-0000-000000000000}"/>
          </ac:graphicFrameMkLst>
        </pc:graphicFrameChg>
      </pc:sldChg>
      <pc:sldChg chg="modSp">
        <pc:chgData name="Rosa Flores Beneyto" userId="8ffd78d76a5f3516" providerId="LiveId" clId="{EAE25261-B2C9-4431-83BC-512502BB999A}" dt="2021-10-20T14:13:24.780" v="13"/>
        <pc:sldMkLst>
          <pc:docMk/>
          <pc:sldMk cId="132167273" sldId="259"/>
        </pc:sldMkLst>
        <pc:spChg chg="mod">
          <ac:chgData name="Rosa Flores Beneyto" userId="8ffd78d76a5f3516" providerId="LiveId" clId="{EAE25261-B2C9-4431-83BC-512502BB999A}" dt="2021-10-20T14:13:24.780" v="13"/>
          <ac:spMkLst>
            <pc:docMk/>
            <pc:sldMk cId="132167273" sldId="259"/>
            <ac:spMk id="2" creationId="{00000000-0000-0000-0000-000000000000}"/>
          </ac:spMkLst>
        </pc:spChg>
        <pc:graphicFrameChg chg="mod">
          <ac:chgData name="Rosa Flores Beneyto" userId="8ffd78d76a5f3516" providerId="LiveId" clId="{EAE25261-B2C9-4431-83BC-512502BB999A}" dt="2021-10-20T14:13:24.780" v="13"/>
          <ac:graphicFrameMkLst>
            <pc:docMk/>
            <pc:sldMk cId="132167273" sldId="259"/>
            <ac:graphicFrameMk id="5" creationId="{00000000-0000-0000-0000-000000000000}"/>
          </ac:graphicFrameMkLst>
        </pc:graphicFrameChg>
      </pc:sldChg>
      <pc:sldChg chg="modSp">
        <pc:chgData name="Rosa Flores Beneyto" userId="8ffd78d76a5f3516" providerId="LiveId" clId="{EAE25261-B2C9-4431-83BC-512502BB999A}" dt="2021-10-20T14:13:24.780" v="13"/>
        <pc:sldMkLst>
          <pc:docMk/>
          <pc:sldMk cId="1159509107" sldId="260"/>
        </pc:sldMkLst>
        <pc:spChg chg="mod">
          <ac:chgData name="Rosa Flores Beneyto" userId="8ffd78d76a5f3516" providerId="LiveId" clId="{EAE25261-B2C9-4431-83BC-512502BB999A}" dt="2021-10-20T14:13:24.780" v="13"/>
          <ac:spMkLst>
            <pc:docMk/>
            <pc:sldMk cId="1159509107" sldId="260"/>
            <ac:spMk id="3" creationId="{00000000-0000-0000-0000-000000000000}"/>
          </ac:spMkLst>
        </pc:spChg>
      </pc:sldChg>
      <pc:sldChg chg="modSp">
        <pc:chgData name="Rosa Flores Beneyto" userId="8ffd78d76a5f3516" providerId="LiveId" clId="{EAE25261-B2C9-4431-83BC-512502BB999A}" dt="2021-10-20T14:13:24.780" v="13"/>
        <pc:sldMkLst>
          <pc:docMk/>
          <pc:sldMk cId="2121805797" sldId="261"/>
        </pc:sldMkLst>
        <pc:spChg chg="mod">
          <ac:chgData name="Rosa Flores Beneyto" userId="8ffd78d76a5f3516" providerId="LiveId" clId="{EAE25261-B2C9-4431-83BC-512502BB999A}" dt="2021-10-20T14:13:24.780" v="13"/>
          <ac:spMkLst>
            <pc:docMk/>
            <pc:sldMk cId="2121805797" sldId="261"/>
            <ac:spMk id="2" creationId="{00000000-0000-0000-0000-000000000000}"/>
          </ac:spMkLst>
        </pc:spChg>
        <pc:graphicFrameChg chg="mod">
          <ac:chgData name="Rosa Flores Beneyto" userId="8ffd78d76a5f3516" providerId="LiveId" clId="{EAE25261-B2C9-4431-83BC-512502BB999A}" dt="2021-10-20T14:13:24.780" v="13"/>
          <ac:graphicFrameMkLst>
            <pc:docMk/>
            <pc:sldMk cId="2121805797" sldId="261"/>
            <ac:graphicFrameMk id="4" creationId="{00000000-0000-0000-0000-000000000000}"/>
          </ac:graphicFrameMkLst>
        </pc:graphicFrameChg>
      </pc:sldChg>
      <pc:sldChg chg="modSp">
        <pc:chgData name="Rosa Flores Beneyto" userId="8ffd78d76a5f3516" providerId="LiveId" clId="{EAE25261-B2C9-4431-83BC-512502BB999A}" dt="2021-10-20T14:13:24.780" v="13"/>
        <pc:sldMkLst>
          <pc:docMk/>
          <pc:sldMk cId="3507340685" sldId="263"/>
        </pc:sldMkLst>
        <pc:spChg chg="mod">
          <ac:chgData name="Rosa Flores Beneyto" userId="8ffd78d76a5f3516" providerId="LiveId" clId="{EAE25261-B2C9-4431-83BC-512502BB999A}" dt="2021-10-20T14:13:24.780" v="13"/>
          <ac:spMkLst>
            <pc:docMk/>
            <pc:sldMk cId="3507340685" sldId="263"/>
            <ac:spMk id="2" creationId="{00000000-0000-0000-0000-000000000000}"/>
          </ac:spMkLst>
        </pc:spChg>
        <pc:spChg chg="mod">
          <ac:chgData name="Rosa Flores Beneyto" userId="8ffd78d76a5f3516" providerId="LiveId" clId="{EAE25261-B2C9-4431-83BC-512502BB999A}" dt="2021-10-20T14:13:24.780" v="13"/>
          <ac:spMkLst>
            <pc:docMk/>
            <pc:sldMk cId="3507340685" sldId="263"/>
            <ac:spMk id="3" creationId="{00000000-0000-0000-0000-000000000000}"/>
          </ac:spMkLst>
        </pc:spChg>
      </pc:sldChg>
      <pc:sldChg chg="modSp">
        <pc:chgData name="Rosa Flores Beneyto" userId="8ffd78d76a5f3516" providerId="LiveId" clId="{EAE25261-B2C9-4431-83BC-512502BB999A}" dt="2021-10-20T14:13:24.780" v="13"/>
        <pc:sldMkLst>
          <pc:docMk/>
          <pc:sldMk cId="3353593829" sldId="264"/>
        </pc:sldMkLst>
        <pc:graphicFrameChg chg="mod">
          <ac:chgData name="Rosa Flores Beneyto" userId="8ffd78d76a5f3516" providerId="LiveId" clId="{EAE25261-B2C9-4431-83BC-512502BB999A}" dt="2021-10-20T14:13:24.780" v="13"/>
          <ac:graphicFrameMkLst>
            <pc:docMk/>
            <pc:sldMk cId="3353593829" sldId="264"/>
            <ac:graphicFrameMk id="4" creationId="{00000000-0000-0000-0000-000000000000}"/>
          </ac:graphicFrameMkLst>
        </pc:graphicFrameChg>
      </pc:sldChg>
      <pc:sldChg chg="modSp">
        <pc:chgData name="Rosa Flores Beneyto" userId="8ffd78d76a5f3516" providerId="LiveId" clId="{EAE25261-B2C9-4431-83BC-512502BB999A}" dt="2021-10-20T14:13:24.780" v="13"/>
        <pc:sldMkLst>
          <pc:docMk/>
          <pc:sldMk cId="3695284271" sldId="265"/>
        </pc:sldMkLst>
        <pc:spChg chg="mod">
          <ac:chgData name="Rosa Flores Beneyto" userId="8ffd78d76a5f3516" providerId="LiveId" clId="{EAE25261-B2C9-4431-83BC-512502BB999A}" dt="2021-10-20T14:13:24.780" v="13"/>
          <ac:spMkLst>
            <pc:docMk/>
            <pc:sldMk cId="3695284271" sldId="265"/>
            <ac:spMk id="2" creationId="{00000000-0000-0000-0000-000000000000}"/>
          </ac:spMkLst>
        </pc:spChg>
        <pc:spChg chg="mod">
          <ac:chgData name="Rosa Flores Beneyto" userId="8ffd78d76a5f3516" providerId="LiveId" clId="{EAE25261-B2C9-4431-83BC-512502BB999A}" dt="2021-10-20T14:13:24.780" v="13"/>
          <ac:spMkLst>
            <pc:docMk/>
            <pc:sldMk cId="3695284271" sldId="265"/>
            <ac:spMk id="3" creationId="{00000000-0000-0000-0000-000000000000}"/>
          </ac:spMkLst>
        </pc:spChg>
      </pc:sldChg>
      <pc:sldChg chg="modSp">
        <pc:chgData name="Rosa Flores Beneyto" userId="8ffd78d76a5f3516" providerId="LiveId" clId="{EAE25261-B2C9-4431-83BC-512502BB999A}" dt="2021-10-20T14:13:24.780" v="13"/>
        <pc:sldMkLst>
          <pc:docMk/>
          <pc:sldMk cId="2738045542" sldId="268"/>
        </pc:sldMkLst>
        <pc:spChg chg="mod">
          <ac:chgData name="Rosa Flores Beneyto" userId="8ffd78d76a5f3516" providerId="LiveId" clId="{EAE25261-B2C9-4431-83BC-512502BB999A}" dt="2021-10-20T14:13:24.780" v="13"/>
          <ac:spMkLst>
            <pc:docMk/>
            <pc:sldMk cId="2738045542" sldId="268"/>
            <ac:spMk id="2" creationId="{00000000-0000-0000-0000-000000000000}"/>
          </ac:spMkLst>
        </pc:spChg>
      </pc:sldChg>
      <pc:sldChg chg="modSp">
        <pc:chgData name="Rosa Flores Beneyto" userId="8ffd78d76a5f3516" providerId="LiveId" clId="{EAE25261-B2C9-4431-83BC-512502BB999A}" dt="2021-10-20T14:13:24.780" v="13"/>
        <pc:sldMkLst>
          <pc:docMk/>
          <pc:sldMk cId="1158223760" sldId="274"/>
        </pc:sldMkLst>
        <pc:spChg chg="mod">
          <ac:chgData name="Rosa Flores Beneyto" userId="8ffd78d76a5f3516" providerId="LiveId" clId="{EAE25261-B2C9-4431-83BC-512502BB999A}" dt="2021-10-20T14:13:24.780" v="13"/>
          <ac:spMkLst>
            <pc:docMk/>
            <pc:sldMk cId="1158223760" sldId="274"/>
            <ac:spMk id="2" creationId="{00000000-0000-0000-0000-000000000000}"/>
          </ac:spMkLst>
        </pc:spChg>
      </pc:sldChg>
      <pc:sldChg chg="modSp">
        <pc:chgData name="Rosa Flores Beneyto" userId="8ffd78d76a5f3516" providerId="LiveId" clId="{EAE25261-B2C9-4431-83BC-512502BB999A}" dt="2021-10-20T14:13:24.780" v="13"/>
        <pc:sldMkLst>
          <pc:docMk/>
          <pc:sldMk cId="426008862" sldId="275"/>
        </pc:sldMkLst>
        <pc:spChg chg="mod">
          <ac:chgData name="Rosa Flores Beneyto" userId="8ffd78d76a5f3516" providerId="LiveId" clId="{EAE25261-B2C9-4431-83BC-512502BB999A}" dt="2021-10-20T14:13:24.780" v="13"/>
          <ac:spMkLst>
            <pc:docMk/>
            <pc:sldMk cId="426008862" sldId="275"/>
            <ac:spMk id="2" creationId="{00000000-0000-0000-0000-000000000000}"/>
          </ac:spMkLst>
        </pc:spChg>
      </pc:sldChg>
      <pc:sldChg chg="modSp">
        <pc:chgData name="Rosa Flores Beneyto" userId="8ffd78d76a5f3516" providerId="LiveId" clId="{EAE25261-B2C9-4431-83BC-512502BB999A}" dt="2021-10-20T14:13:24.780" v="13"/>
        <pc:sldMkLst>
          <pc:docMk/>
          <pc:sldMk cId="1674064572" sldId="276"/>
        </pc:sldMkLst>
        <pc:spChg chg="mod">
          <ac:chgData name="Rosa Flores Beneyto" userId="8ffd78d76a5f3516" providerId="LiveId" clId="{EAE25261-B2C9-4431-83BC-512502BB999A}" dt="2021-10-20T14:13:24.780" v="13"/>
          <ac:spMkLst>
            <pc:docMk/>
            <pc:sldMk cId="1674064572" sldId="276"/>
            <ac:spMk id="2" creationId="{00000000-0000-0000-0000-000000000000}"/>
          </ac:spMkLst>
        </pc:spChg>
      </pc:sldChg>
      <pc:sldChg chg="modSp">
        <pc:chgData name="Rosa Flores Beneyto" userId="8ffd78d76a5f3516" providerId="LiveId" clId="{EAE25261-B2C9-4431-83BC-512502BB999A}" dt="2021-10-20T14:13:24.780" v="13"/>
        <pc:sldMkLst>
          <pc:docMk/>
          <pc:sldMk cId="2237387112" sldId="277"/>
        </pc:sldMkLst>
        <pc:spChg chg="mod">
          <ac:chgData name="Rosa Flores Beneyto" userId="8ffd78d76a5f3516" providerId="LiveId" clId="{EAE25261-B2C9-4431-83BC-512502BB999A}" dt="2021-10-20T14:13:24.780" v="13"/>
          <ac:spMkLst>
            <pc:docMk/>
            <pc:sldMk cId="2237387112" sldId="277"/>
            <ac:spMk id="2" creationId="{00000000-0000-0000-0000-000000000000}"/>
          </ac:spMkLst>
        </pc:spChg>
      </pc:sldChg>
      <pc:sldChg chg="modSp">
        <pc:chgData name="Rosa Flores Beneyto" userId="8ffd78d76a5f3516" providerId="LiveId" clId="{EAE25261-B2C9-4431-83BC-512502BB999A}" dt="2021-10-20T14:13:24.780" v="13"/>
        <pc:sldMkLst>
          <pc:docMk/>
          <pc:sldMk cId="3555378356" sldId="278"/>
        </pc:sldMkLst>
        <pc:spChg chg="mod">
          <ac:chgData name="Rosa Flores Beneyto" userId="8ffd78d76a5f3516" providerId="LiveId" clId="{EAE25261-B2C9-4431-83BC-512502BB999A}" dt="2021-10-20T14:13:24.780" v="13"/>
          <ac:spMkLst>
            <pc:docMk/>
            <pc:sldMk cId="3555378356" sldId="278"/>
            <ac:spMk id="2" creationId="{00000000-0000-0000-0000-000000000000}"/>
          </ac:spMkLst>
        </pc:spChg>
      </pc:sldChg>
      <pc:sldChg chg="modSp">
        <pc:chgData name="Rosa Flores Beneyto" userId="8ffd78d76a5f3516" providerId="LiveId" clId="{EAE25261-B2C9-4431-83BC-512502BB999A}" dt="2021-10-20T14:13:24.780" v="13"/>
        <pc:sldMkLst>
          <pc:docMk/>
          <pc:sldMk cId="2089845956" sldId="279"/>
        </pc:sldMkLst>
        <pc:spChg chg="mod">
          <ac:chgData name="Rosa Flores Beneyto" userId="8ffd78d76a5f3516" providerId="LiveId" clId="{EAE25261-B2C9-4431-83BC-512502BB999A}" dt="2021-10-20T14:13:24.780" v="13"/>
          <ac:spMkLst>
            <pc:docMk/>
            <pc:sldMk cId="2089845956" sldId="279"/>
            <ac:spMk id="2" creationId="{00000000-0000-0000-0000-000000000000}"/>
          </ac:spMkLst>
        </pc:spChg>
      </pc:sldChg>
      <pc:sldChg chg="modSp mod">
        <pc:chgData name="Rosa Flores Beneyto" userId="8ffd78d76a5f3516" providerId="LiveId" clId="{EAE25261-B2C9-4431-83BC-512502BB999A}" dt="2021-10-20T14:13:24.977" v="19" actId="27636"/>
        <pc:sldMkLst>
          <pc:docMk/>
          <pc:sldMk cId="3574484046" sldId="280"/>
        </pc:sldMkLst>
        <pc:spChg chg="mod">
          <ac:chgData name="Rosa Flores Beneyto" userId="8ffd78d76a5f3516" providerId="LiveId" clId="{EAE25261-B2C9-4431-83BC-512502BB999A}" dt="2021-10-20T14:13:24.977" v="19" actId="27636"/>
          <ac:spMkLst>
            <pc:docMk/>
            <pc:sldMk cId="3574484046" sldId="280"/>
            <ac:spMk id="2" creationId="{00000000-0000-0000-0000-000000000000}"/>
          </ac:spMkLst>
        </pc:spChg>
      </pc:sldChg>
      <pc:sldChg chg="modSp">
        <pc:chgData name="Rosa Flores Beneyto" userId="8ffd78d76a5f3516" providerId="LiveId" clId="{EAE25261-B2C9-4431-83BC-512502BB999A}" dt="2021-10-20T14:13:24.780" v="13"/>
        <pc:sldMkLst>
          <pc:docMk/>
          <pc:sldMk cId="2748740971" sldId="281"/>
        </pc:sldMkLst>
        <pc:spChg chg="mod">
          <ac:chgData name="Rosa Flores Beneyto" userId="8ffd78d76a5f3516" providerId="LiveId" clId="{EAE25261-B2C9-4431-83BC-512502BB999A}" dt="2021-10-20T14:13:24.780" v="13"/>
          <ac:spMkLst>
            <pc:docMk/>
            <pc:sldMk cId="2748740971" sldId="281"/>
            <ac:spMk id="2" creationId="{00000000-0000-0000-0000-000000000000}"/>
          </ac:spMkLst>
        </pc:spChg>
      </pc:sldChg>
      <pc:sldChg chg="modSp mod">
        <pc:chgData name="Rosa Flores Beneyto" userId="8ffd78d76a5f3516" providerId="LiveId" clId="{EAE25261-B2C9-4431-83BC-512502BB999A}" dt="2021-10-20T14:13:25.041" v="22" actId="27636"/>
        <pc:sldMkLst>
          <pc:docMk/>
          <pc:sldMk cId="744564702" sldId="282"/>
        </pc:sldMkLst>
        <pc:spChg chg="mod">
          <ac:chgData name="Rosa Flores Beneyto" userId="8ffd78d76a5f3516" providerId="LiveId" clId="{EAE25261-B2C9-4431-83BC-512502BB999A}" dt="2021-10-20T14:13:25.041" v="22" actId="27636"/>
          <ac:spMkLst>
            <pc:docMk/>
            <pc:sldMk cId="744564702" sldId="282"/>
            <ac:spMk id="2" creationId="{00000000-0000-0000-0000-000000000000}"/>
          </ac:spMkLst>
        </pc:spChg>
      </pc:sldChg>
      <pc:sldChg chg="modSp mod">
        <pc:chgData name="Rosa Flores Beneyto" userId="8ffd78d76a5f3516" providerId="LiveId" clId="{EAE25261-B2C9-4431-83BC-512502BB999A}" dt="2021-10-20T14:13:25.077" v="24" actId="27636"/>
        <pc:sldMkLst>
          <pc:docMk/>
          <pc:sldMk cId="668028932" sldId="283"/>
        </pc:sldMkLst>
        <pc:spChg chg="mod">
          <ac:chgData name="Rosa Flores Beneyto" userId="8ffd78d76a5f3516" providerId="LiveId" clId="{EAE25261-B2C9-4431-83BC-512502BB999A}" dt="2021-10-20T14:13:25.043" v="23" actId="27636"/>
          <ac:spMkLst>
            <pc:docMk/>
            <pc:sldMk cId="668028932" sldId="283"/>
            <ac:spMk id="2" creationId="{00000000-0000-0000-0000-000000000000}"/>
          </ac:spMkLst>
        </pc:spChg>
        <pc:spChg chg="mod">
          <ac:chgData name="Rosa Flores Beneyto" userId="8ffd78d76a5f3516" providerId="LiveId" clId="{EAE25261-B2C9-4431-83BC-512502BB999A}" dt="2021-10-20T14:13:25.077" v="24" actId="27636"/>
          <ac:spMkLst>
            <pc:docMk/>
            <pc:sldMk cId="668028932" sldId="283"/>
            <ac:spMk id="3" creationId="{00000000-0000-0000-0000-000000000000}"/>
          </ac:spMkLst>
        </pc:spChg>
      </pc:sldChg>
      <pc:sldChg chg="modSp">
        <pc:chgData name="Rosa Flores Beneyto" userId="8ffd78d76a5f3516" providerId="LiveId" clId="{EAE25261-B2C9-4431-83BC-512502BB999A}" dt="2021-10-20T14:13:24.780" v="13"/>
        <pc:sldMkLst>
          <pc:docMk/>
          <pc:sldMk cId="1150565354" sldId="284"/>
        </pc:sldMkLst>
        <pc:spChg chg="mod">
          <ac:chgData name="Rosa Flores Beneyto" userId="8ffd78d76a5f3516" providerId="LiveId" clId="{EAE25261-B2C9-4431-83BC-512502BB999A}" dt="2021-10-20T14:13:24.780" v="13"/>
          <ac:spMkLst>
            <pc:docMk/>
            <pc:sldMk cId="1150565354" sldId="284"/>
            <ac:spMk id="2" creationId="{00000000-0000-0000-0000-000000000000}"/>
          </ac:spMkLst>
        </pc:spChg>
        <pc:spChg chg="mod">
          <ac:chgData name="Rosa Flores Beneyto" userId="8ffd78d76a5f3516" providerId="LiveId" clId="{EAE25261-B2C9-4431-83BC-512502BB999A}" dt="2021-10-20T14:13:24.780" v="13"/>
          <ac:spMkLst>
            <pc:docMk/>
            <pc:sldMk cId="1150565354" sldId="284"/>
            <ac:spMk id="3" creationId="{00000000-0000-0000-0000-000000000000}"/>
          </ac:spMkLst>
        </pc:spChg>
      </pc:sldChg>
      <pc:sldChg chg="modSp">
        <pc:chgData name="Rosa Flores Beneyto" userId="8ffd78d76a5f3516" providerId="LiveId" clId="{EAE25261-B2C9-4431-83BC-512502BB999A}" dt="2021-10-20T14:13:24.780" v="13"/>
        <pc:sldMkLst>
          <pc:docMk/>
          <pc:sldMk cId="3161686624" sldId="285"/>
        </pc:sldMkLst>
        <pc:spChg chg="mod">
          <ac:chgData name="Rosa Flores Beneyto" userId="8ffd78d76a5f3516" providerId="LiveId" clId="{EAE25261-B2C9-4431-83BC-512502BB999A}" dt="2021-10-20T14:13:24.780" v="13"/>
          <ac:spMkLst>
            <pc:docMk/>
            <pc:sldMk cId="3161686624" sldId="285"/>
            <ac:spMk id="2" creationId="{00000000-0000-0000-0000-000000000000}"/>
          </ac:spMkLst>
        </pc:spChg>
      </pc:sldChg>
      <pc:sldChg chg="modSp">
        <pc:chgData name="Rosa Flores Beneyto" userId="8ffd78d76a5f3516" providerId="LiveId" clId="{EAE25261-B2C9-4431-83BC-512502BB999A}" dt="2021-10-20T14:13:24.780" v="13"/>
        <pc:sldMkLst>
          <pc:docMk/>
          <pc:sldMk cId="976650891" sldId="286"/>
        </pc:sldMkLst>
        <pc:spChg chg="mod">
          <ac:chgData name="Rosa Flores Beneyto" userId="8ffd78d76a5f3516" providerId="LiveId" clId="{EAE25261-B2C9-4431-83BC-512502BB999A}" dt="2021-10-20T14:13:24.780" v="13"/>
          <ac:spMkLst>
            <pc:docMk/>
            <pc:sldMk cId="976650891" sldId="286"/>
            <ac:spMk id="2" creationId="{00000000-0000-0000-0000-000000000000}"/>
          </ac:spMkLst>
        </pc:spChg>
      </pc:sldChg>
      <pc:sldChg chg="modSp">
        <pc:chgData name="Rosa Flores Beneyto" userId="8ffd78d76a5f3516" providerId="LiveId" clId="{EAE25261-B2C9-4431-83BC-512502BB999A}" dt="2021-10-20T14:13:24.780" v="13"/>
        <pc:sldMkLst>
          <pc:docMk/>
          <pc:sldMk cId="2849318005" sldId="287"/>
        </pc:sldMkLst>
        <pc:spChg chg="mod">
          <ac:chgData name="Rosa Flores Beneyto" userId="8ffd78d76a5f3516" providerId="LiveId" clId="{EAE25261-B2C9-4431-83BC-512502BB999A}" dt="2021-10-20T14:13:24.780" v="13"/>
          <ac:spMkLst>
            <pc:docMk/>
            <pc:sldMk cId="2849318005" sldId="287"/>
            <ac:spMk id="2" creationId="{00000000-0000-0000-0000-000000000000}"/>
          </ac:spMkLst>
        </pc:spChg>
      </pc:sldChg>
      <pc:sldChg chg="modSp mod">
        <pc:chgData name="Rosa Flores Beneyto" userId="8ffd78d76a5f3516" providerId="LiveId" clId="{EAE25261-B2C9-4431-83BC-512502BB999A}" dt="2021-10-20T14:13:25.089" v="25" actId="27636"/>
        <pc:sldMkLst>
          <pc:docMk/>
          <pc:sldMk cId="3446702821" sldId="288"/>
        </pc:sldMkLst>
        <pc:spChg chg="mod">
          <ac:chgData name="Rosa Flores Beneyto" userId="8ffd78d76a5f3516" providerId="LiveId" clId="{EAE25261-B2C9-4431-83BC-512502BB999A}" dt="2021-10-20T14:13:24.780" v="13"/>
          <ac:spMkLst>
            <pc:docMk/>
            <pc:sldMk cId="3446702821" sldId="288"/>
            <ac:spMk id="2" creationId="{00000000-0000-0000-0000-000000000000}"/>
          </ac:spMkLst>
        </pc:spChg>
        <pc:spChg chg="mod">
          <ac:chgData name="Rosa Flores Beneyto" userId="8ffd78d76a5f3516" providerId="LiveId" clId="{EAE25261-B2C9-4431-83BC-512502BB999A}" dt="2021-10-20T14:13:25.089" v="25" actId="27636"/>
          <ac:spMkLst>
            <pc:docMk/>
            <pc:sldMk cId="3446702821" sldId="288"/>
            <ac:spMk id="3" creationId="{00000000-0000-0000-0000-000000000000}"/>
          </ac:spMkLst>
        </pc:spChg>
      </pc:sldChg>
      <pc:sldChg chg="modSp mod">
        <pc:chgData name="Rosa Flores Beneyto" userId="8ffd78d76a5f3516" providerId="LiveId" clId="{EAE25261-B2C9-4431-83BC-512502BB999A}" dt="2021-10-20T14:13:25.092" v="26" actId="27636"/>
        <pc:sldMkLst>
          <pc:docMk/>
          <pc:sldMk cId="306490398" sldId="289"/>
        </pc:sldMkLst>
        <pc:spChg chg="mod">
          <ac:chgData name="Rosa Flores Beneyto" userId="8ffd78d76a5f3516" providerId="LiveId" clId="{EAE25261-B2C9-4431-83BC-512502BB999A}" dt="2021-10-20T14:13:25.092" v="26" actId="27636"/>
          <ac:spMkLst>
            <pc:docMk/>
            <pc:sldMk cId="306490398" sldId="289"/>
            <ac:spMk id="2" creationId="{00000000-0000-0000-0000-000000000000}"/>
          </ac:spMkLst>
        </pc:spChg>
      </pc:sldChg>
      <pc:sldChg chg="modSp">
        <pc:chgData name="Rosa Flores Beneyto" userId="8ffd78d76a5f3516" providerId="LiveId" clId="{EAE25261-B2C9-4431-83BC-512502BB999A}" dt="2021-10-20T14:13:24.780" v="13"/>
        <pc:sldMkLst>
          <pc:docMk/>
          <pc:sldMk cId="3643256429" sldId="306"/>
        </pc:sldMkLst>
        <pc:spChg chg="mod">
          <ac:chgData name="Rosa Flores Beneyto" userId="8ffd78d76a5f3516" providerId="LiveId" clId="{EAE25261-B2C9-4431-83BC-512502BB999A}" dt="2021-10-20T14:13:24.780" v="13"/>
          <ac:spMkLst>
            <pc:docMk/>
            <pc:sldMk cId="3643256429" sldId="306"/>
            <ac:spMk id="2" creationId="{00000000-0000-0000-0000-000000000000}"/>
          </ac:spMkLst>
        </pc:spChg>
        <pc:spChg chg="mod">
          <ac:chgData name="Rosa Flores Beneyto" userId="8ffd78d76a5f3516" providerId="LiveId" clId="{EAE25261-B2C9-4431-83BC-512502BB999A}" dt="2021-10-20T14:13:24.780" v="13"/>
          <ac:spMkLst>
            <pc:docMk/>
            <pc:sldMk cId="3643256429" sldId="306"/>
            <ac:spMk id="3" creationId="{00000000-0000-0000-0000-000000000000}"/>
          </ac:spMkLst>
        </pc:spChg>
      </pc:sldChg>
      <pc:sldChg chg="modSp mod">
        <pc:chgData name="Rosa Flores Beneyto" userId="8ffd78d76a5f3516" providerId="LiveId" clId="{EAE25261-B2C9-4431-83BC-512502BB999A}" dt="2021-10-20T14:13:24.967" v="18" actId="27636"/>
        <pc:sldMkLst>
          <pc:docMk/>
          <pc:sldMk cId="3643256429" sldId="307"/>
        </pc:sldMkLst>
        <pc:spChg chg="mod">
          <ac:chgData name="Rosa Flores Beneyto" userId="8ffd78d76a5f3516" providerId="LiveId" clId="{EAE25261-B2C9-4431-83BC-512502BB999A}" dt="2021-10-20T14:13:24.967" v="18" actId="27636"/>
          <ac:spMkLst>
            <pc:docMk/>
            <pc:sldMk cId="3643256429" sldId="307"/>
            <ac:spMk id="2" creationId="{00000000-0000-0000-0000-000000000000}"/>
          </ac:spMkLst>
        </pc:spChg>
        <pc:spChg chg="mod">
          <ac:chgData name="Rosa Flores Beneyto" userId="8ffd78d76a5f3516" providerId="LiveId" clId="{EAE25261-B2C9-4431-83BC-512502BB999A}" dt="2021-10-20T14:13:24.780" v="13"/>
          <ac:spMkLst>
            <pc:docMk/>
            <pc:sldMk cId="3643256429" sldId="307"/>
            <ac:spMk id="3" creationId="{00000000-0000-0000-0000-000000000000}"/>
          </ac:spMkLst>
        </pc:spChg>
      </pc:sldChg>
      <pc:sldChg chg="modSp">
        <pc:chgData name="Rosa Flores Beneyto" userId="8ffd78d76a5f3516" providerId="LiveId" clId="{EAE25261-B2C9-4431-83BC-512502BB999A}" dt="2021-10-20T14:13:24.780" v="13"/>
        <pc:sldMkLst>
          <pc:docMk/>
          <pc:sldMk cId="509418632" sldId="315"/>
        </pc:sldMkLst>
        <pc:spChg chg="mod">
          <ac:chgData name="Rosa Flores Beneyto" userId="8ffd78d76a5f3516" providerId="LiveId" clId="{EAE25261-B2C9-4431-83BC-512502BB999A}" dt="2021-10-20T14:13:24.780" v="13"/>
          <ac:spMkLst>
            <pc:docMk/>
            <pc:sldMk cId="509418632" sldId="315"/>
            <ac:spMk id="2" creationId="{00000000-0000-0000-0000-000000000000}"/>
          </ac:spMkLst>
        </pc:spChg>
        <pc:spChg chg="mod">
          <ac:chgData name="Rosa Flores Beneyto" userId="8ffd78d76a5f3516" providerId="LiveId" clId="{EAE25261-B2C9-4431-83BC-512502BB999A}" dt="2021-10-20T14:13:24.780" v="13"/>
          <ac:spMkLst>
            <pc:docMk/>
            <pc:sldMk cId="509418632" sldId="315"/>
            <ac:spMk id="3" creationId="{00000000-0000-0000-0000-000000000000}"/>
          </ac:spMkLst>
        </pc:spChg>
      </pc:sldChg>
      <pc:sldChg chg="modSp">
        <pc:chgData name="Rosa Flores Beneyto" userId="8ffd78d76a5f3516" providerId="LiveId" clId="{EAE25261-B2C9-4431-83BC-512502BB999A}" dt="2021-10-20T14:13:24.780" v="13"/>
        <pc:sldMkLst>
          <pc:docMk/>
          <pc:sldMk cId="4003416843" sldId="316"/>
        </pc:sldMkLst>
        <pc:spChg chg="mod">
          <ac:chgData name="Rosa Flores Beneyto" userId="8ffd78d76a5f3516" providerId="LiveId" clId="{EAE25261-B2C9-4431-83BC-512502BB999A}" dt="2021-10-20T14:13:24.780" v="13"/>
          <ac:spMkLst>
            <pc:docMk/>
            <pc:sldMk cId="4003416843" sldId="316"/>
            <ac:spMk id="2" creationId="{00000000-0000-0000-0000-000000000000}"/>
          </ac:spMkLst>
        </pc:spChg>
        <pc:spChg chg="mod">
          <ac:chgData name="Rosa Flores Beneyto" userId="8ffd78d76a5f3516" providerId="LiveId" clId="{EAE25261-B2C9-4431-83BC-512502BB999A}" dt="2021-10-20T14:13:24.780" v="13"/>
          <ac:spMkLst>
            <pc:docMk/>
            <pc:sldMk cId="4003416843" sldId="316"/>
            <ac:spMk id="3" creationId="{00000000-0000-0000-0000-000000000000}"/>
          </ac:spMkLst>
        </pc:spChg>
      </pc:sldChg>
      <pc:sldChg chg="modSp mod">
        <pc:chgData name="Rosa Flores Beneyto" userId="8ffd78d76a5f3516" providerId="LiveId" clId="{EAE25261-B2C9-4431-83BC-512502BB999A}" dt="2021-10-20T14:13:24.948" v="16" actId="27636"/>
        <pc:sldMkLst>
          <pc:docMk/>
          <pc:sldMk cId="2534358542" sldId="317"/>
        </pc:sldMkLst>
        <pc:spChg chg="mod">
          <ac:chgData name="Rosa Flores Beneyto" userId="8ffd78d76a5f3516" providerId="LiveId" clId="{EAE25261-B2C9-4431-83BC-512502BB999A}" dt="2021-10-20T14:13:24.780" v="13"/>
          <ac:spMkLst>
            <pc:docMk/>
            <pc:sldMk cId="2534358542" sldId="317"/>
            <ac:spMk id="2" creationId="{00000000-0000-0000-0000-000000000000}"/>
          </ac:spMkLst>
        </pc:spChg>
        <pc:spChg chg="mod">
          <ac:chgData name="Rosa Flores Beneyto" userId="8ffd78d76a5f3516" providerId="LiveId" clId="{EAE25261-B2C9-4431-83BC-512502BB999A}" dt="2021-10-20T14:13:24.948" v="16" actId="27636"/>
          <ac:spMkLst>
            <pc:docMk/>
            <pc:sldMk cId="2534358542" sldId="317"/>
            <ac:spMk id="3" creationId="{00000000-0000-0000-0000-000000000000}"/>
          </ac:spMkLst>
        </pc:spChg>
      </pc:sldChg>
      <pc:sldChg chg="modSp">
        <pc:chgData name="Rosa Flores Beneyto" userId="8ffd78d76a5f3516" providerId="LiveId" clId="{EAE25261-B2C9-4431-83BC-512502BB999A}" dt="2021-10-20T14:13:24.780" v="13"/>
        <pc:sldMkLst>
          <pc:docMk/>
          <pc:sldMk cId="3249648619" sldId="318"/>
        </pc:sldMkLst>
        <pc:spChg chg="mod">
          <ac:chgData name="Rosa Flores Beneyto" userId="8ffd78d76a5f3516" providerId="LiveId" clId="{EAE25261-B2C9-4431-83BC-512502BB999A}" dt="2021-10-20T14:13:24.780" v="13"/>
          <ac:spMkLst>
            <pc:docMk/>
            <pc:sldMk cId="3249648619" sldId="318"/>
            <ac:spMk id="5" creationId="{00000000-0000-0000-0000-000000000000}"/>
          </ac:spMkLst>
        </pc:spChg>
        <pc:spChg chg="mod">
          <ac:chgData name="Rosa Flores Beneyto" userId="8ffd78d76a5f3516" providerId="LiveId" clId="{EAE25261-B2C9-4431-83BC-512502BB999A}" dt="2021-10-20T14:13:24.780" v="13"/>
          <ac:spMkLst>
            <pc:docMk/>
            <pc:sldMk cId="3249648619" sldId="318"/>
            <ac:spMk id="6" creationId="{00000000-0000-0000-0000-000000000000}"/>
          </ac:spMkLst>
        </pc:spChg>
      </pc:sldChg>
      <pc:sldChg chg="modSp">
        <pc:chgData name="Rosa Flores Beneyto" userId="8ffd78d76a5f3516" providerId="LiveId" clId="{EAE25261-B2C9-4431-83BC-512502BB999A}" dt="2021-10-20T14:13:24.780" v="13"/>
        <pc:sldMkLst>
          <pc:docMk/>
          <pc:sldMk cId="986416424" sldId="319"/>
        </pc:sldMkLst>
        <pc:spChg chg="mod">
          <ac:chgData name="Rosa Flores Beneyto" userId="8ffd78d76a5f3516" providerId="LiveId" clId="{EAE25261-B2C9-4431-83BC-512502BB999A}" dt="2021-10-20T14:13:24.780" v="13"/>
          <ac:spMkLst>
            <pc:docMk/>
            <pc:sldMk cId="986416424" sldId="319"/>
            <ac:spMk id="3" creationId="{00000000-0000-0000-0000-000000000000}"/>
          </ac:spMkLst>
        </pc:spChg>
        <pc:graphicFrameChg chg="mod">
          <ac:chgData name="Rosa Flores Beneyto" userId="8ffd78d76a5f3516" providerId="LiveId" clId="{EAE25261-B2C9-4431-83BC-512502BB999A}" dt="2021-10-20T14:13:24.780" v="13"/>
          <ac:graphicFrameMkLst>
            <pc:docMk/>
            <pc:sldMk cId="986416424" sldId="319"/>
            <ac:graphicFrameMk id="4" creationId="{00000000-0000-0000-0000-000000000000}"/>
          </ac:graphicFrameMkLst>
        </pc:graphicFrameChg>
      </pc:sldChg>
      <pc:sldChg chg="modSp mod">
        <pc:chgData name="Rosa Flores Beneyto" userId="8ffd78d76a5f3516" providerId="LiveId" clId="{EAE25261-B2C9-4431-83BC-512502BB999A}" dt="2021-10-20T14:13:24.964" v="17" actId="27636"/>
        <pc:sldMkLst>
          <pc:docMk/>
          <pc:sldMk cId="3643256429" sldId="320"/>
        </pc:sldMkLst>
        <pc:spChg chg="mod">
          <ac:chgData name="Rosa Flores Beneyto" userId="8ffd78d76a5f3516" providerId="LiveId" clId="{EAE25261-B2C9-4431-83BC-512502BB999A}" dt="2021-10-20T14:13:24.780" v="13"/>
          <ac:spMkLst>
            <pc:docMk/>
            <pc:sldMk cId="3643256429" sldId="320"/>
            <ac:spMk id="2" creationId="{00000000-0000-0000-0000-000000000000}"/>
          </ac:spMkLst>
        </pc:spChg>
        <pc:spChg chg="mod">
          <ac:chgData name="Rosa Flores Beneyto" userId="8ffd78d76a5f3516" providerId="LiveId" clId="{EAE25261-B2C9-4431-83BC-512502BB999A}" dt="2021-10-20T14:13:24.964" v="17" actId="27636"/>
          <ac:spMkLst>
            <pc:docMk/>
            <pc:sldMk cId="3643256429" sldId="320"/>
            <ac:spMk id="3" creationId="{00000000-0000-0000-0000-000000000000}"/>
          </ac:spMkLst>
        </pc:spChg>
      </pc:sldChg>
      <pc:sldChg chg="modSp">
        <pc:chgData name="Rosa Flores Beneyto" userId="8ffd78d76a5f3516" providerId="LiveId" clId="{EAE25261-B2C9-4431-83BC-512502BB999A}" dt="2021-10-20T14:13:24.780" v="13"/>
        <pc:sldMkLst>
          <pc:docMk/>
          <pc:sldMk cId="2748740971" sldId="321"/>
        </pc:sldMkLst>
        <pc:spChg chg="mod">
          <ac:chgData name="Rosa Flores Beneyto" userId="8ffd78d76a5f3516" providerId="LiveId" clId="{EAE25261-B2C9-4431-83BC-512502BB999A}" dt="2021-10-20T14:13:24.780" v="13"/>
          <ac:spMkLst>
            <pc:docMk/>
            <pc:sldMk cId="2748740971" sldId="321"/>
            <ac:spMk id="2" creationId="{00000000-0000-0000-0000-000000000000}"/>
          </ac:spMkLst>
        </pc:spChg>
      </pc:sldChg>
      <pc:sldChg chg="modSp mod">
        <pc:chgData name="Rosa Flores Beneyto" userId="8ffd78d76a5f3516" providerId="LiveId" clId="{EAE25261-B2C9-4431-83BC-512502BB999A}" dt="2021-10-20T14:13:25.036" v="21" actId="27636"/>
        <pc:sldMkLst>
          <pc:docMk/>
          <pc:sldMk cId="3574484046" sldId="322"/>
        </pc:sldMkLst>
        <pc:spChg chg="mod">
          <ac:chgData name="Rosa Flores Beneyto" userId="8ffd78d76a5f3516" providerId="LiveId" clId="{EAE25261-B2C9-4431-83BC-512502BB999A}" dt="2021-10-20T14:13:25.036" v="21" actId="27636"/>
          <ac:spMkLst>
            <pc:docMk/>
            <pc:sldMk cId="3574484046" sldId="322"/>
            <ac:spMk id="2" creationId="{00000000-0000-0000-0000-000000000000}"/>
          </ac:spMkLst>
        </pc:spChg>
      </pc:sldChg>
      <pc:sldChg chg="modSp mod">
        <pc:chgData name="Rosa Flores Beneyto" userId="8ffd78d76a5f3516" providerId="LiveId" clId="{EAE25261-B2C9-4431-83BC-512502BB999A}" dt="2021-10-20T14:13:25.032" v="20" actId="27636"/>
        <pc:sldMkLst>
          <pc:docMk/>
          <pc:sldMk cId="3574484046" sldId="323"/>
        </pc:sldMkLst>
        <pc:spChg chg="mod">
          <ac:chgData name="Rosa Flores Beneyto" userId="8ffd78d76a5f3516" providerId="LiveId" clId="{EAE25261-B2C9-4431-83BC-512502BB999A}" dt="2021-10-20T14:13:25.032" v="20" actId="27636"/>
          <ac:spMkLst>
            <pc:docMk/>
            <pc:sldMk cId="3574484046" sldId="323"/>
            <ac:spMk id="2" creationId="{00000000-0000-0000-0000-000000000000}"/>
          </ac:spMkLst>
        </pc:spChg>
      </pc:sldChg>
      <pc:sldChg chg="modSp mod">
        <pc:chgData name="Rosa Flores Beneyto" userId="8ffd78d76a5f3516" providerId="LiveId" clId="{EAE25261-B2C9-4431-83BC-512502BB999A}" dt="2021-10-20T14:13:25.106" v="27" actId="27636"/>
        <pc:sldMkLst>
          <pc:docMk/>
          <pc:sldMk cId="703992876" sldId="324"/>
        </pc:sldMkLst>
        <pc:spChg chg="mod">
          <ac:chgData name="Rosa Flores Beneyto" userId="8ffd78d76a5f3516" providerId="LiveId" clId="{EAE25261-B2C9-4431-83BC-512502BB999A}" dt="2021-10-20T14:13:25.106" v="27" actId="27636"/>
          <ac:spMkLst>
            <pc:docMk/>
            <pc:sldMk cId="703992876" sldId="324"/>
            <ac:spMk id="2" creationId="{00000000-0000-0000-0000-000000000000}"/>
          </ac:spMkLst>
        </pc:spChg>
        <pc:spChg chg="mod">
          <ac:chgData name="Rosa Flores Beneyto" userId="8ffd78d76a5f3516" providerId="LiveId" clId="{EAE25261-B2C9-4431-83BC-512502BB999A}" dt="2021-10-20T14:13:24.780" v="13"/>
          <ac:spMkLst>
            <pc:docMk/>
            <pc:sldMk cId="703992876" sldId="324"/>
            <ac:spMk id="3" creationId="{00000000-0000-0000-0000-000000000000}"/>
          </ac:spMkLst>
        </pc:spChg>
      </pc:sldChg>
      <pc:sldChg chg="modSp">
        <pc:chgData name="Rosa Flores Beneyto" userId="8ffd78d76a5f3516" providerId="LiveId" clId="{EAE25261-B2C9-4431-83BC-512502BB999A}" dt="2021-10-20T14:13:24.780" v="13"/>
        <pc:sldMkLst>
          <pc:docMk/>
          <pc:sldMk cId="4001206422" sldId="325"/>
        </pc:sldMkLst>
        <pc:spChg chg="mod">
          <ac:chgData name="Rosa Flores Beneyto" userId="8ffd78d76a5f3516" providerId="LiveId" clId="{EAE25261-B2C9-4431-83BC-512502BB999A}" dt="2021-10-20T14:13:24.780" v="13"/>
          <ac:spMkLst>
            <pc:docMk/>
            <pc:sldMk cId="4001206422" sldId="325"/>
            <ac:spMk id="3" creationId="{00000000-0000-0000-0000-000000000000}"/>
          </ac:spMkLst>
        </pc:spChg>
        <pc:picChg chg="mod">
          <ac:chgData name="Rosa Flores Beneyto" userId="8ffd78d76a5f3516" providerId="LiveId" clId="{EAE25261-B2C9-4431-83BC-512502BB999A}" dt="2021-10-20T14:13:24.780" v="13"/>
          <ac:picMkLst>
            <pc:docMk/>
            <pc:sldMk cId="4001206422" sldId="325"/>
            <ac:picMk id="4" creationId="{00000000-0000-0000-0000-000000000000}"/>
          </ac:picMkLst>
        </pc:picChg>
      </pc:sldChg>
      <pc:sldChg chg="modSp mod">
        <pc:chgData name="Rosa Flores Beneyto" userId="8ffd78d76a5f3516" providerId="LiveId" clId="{EAE25261-B2C9-4431-83BC-512502BB999A}" dt="2021-10-20T14:13:25.126" v="29" actId="27636"/>
        <pc:sldMkLst>
          <pc:docMk/>
          <pc:sldMk cId="1638715071" sldId="326"/>
        </pc:sldMkLst>
        <pc:spChg chg="mod">
          <ac:chgData name="Rosa Flores Beneyto" userId="8ffd78d76a5f3516" providerId="LiveId" clId="{EAE25261-B2C9-4431-83BC-512502BB999A}" dt="2021-10-20T14:13:25.126" v="29" actId="27636"/>
          <ac:spMkLst>
            <pc:docMk/>
            <pc:sldMk cId="1638715071" sldId="326"/>
            <ac:spMk id="2" creationId="{00000000-0000-0000-0000-000000000000}"/>
          </ac:spMkLst>
        </pc:spChg>
        <pc:spChg chg="mod">
          <ac:chgData name="Rosa Flores Beneyto" userId="8ffd78d76a5f3516" providerId="LiveId" clId="{EAE25261-B2C9-4431-83BC-512502BB999A}" dt="2021-10-20T14:13:25.110" v="28" actId="27636"/>
          <ac:spMkLst>
            <pc:docMk/>
            <pc:sldMk cId="1638715071" sldId="326"/>
            <ac:spMk id="3" creationId="{00000000-0000-0000-0000-000000000000}"/>
          </ac:spMkLst>
        </pc:spChg>
      </pc:sldChg>
      <pc:sldChg chg="modSp">
        <pc:chgData name="Rosa Flores Beneyto" userId="8ffd78d76a5f3516" providerId="LiveId" clId="{EAE25261-B2C9-4431-83BC-512502BB999A}" dt="2021-10-20T14:13:24.780" v="13"/>
        <pc:sldMkLst>
          <pc:docMk/>
          <pc:sldMk cId="2635894335" sldId="327"/>
        </pc:sldMkLst>
        <pc:spChg chg="mod">
          <ac:chgData name="Rosa Flores Beneyto" userId="8ffd78d76a5f3516" providerId="LiveId" clId="{EAE25261-B2C9-4431-83BC-512502BB999A}" dt="2021-10-20T14:13:24.780" v="13"/>
          <ac:spMkLst>
            <pc:docMk/>
            <pc:sldMk cId="2635894335" sldId="327"/>
            <ac:spMk id="3" creationId="{00000000-0000-0000-0000-000000000000}"/>
          </ac:spMkLst>
        </pc:spChg>
        <pc:picChg chg="mod">
          <ac:chgData name="Rosa Flores Beneyto" userId="8ffd78d76a5f3516" providerId="LiveId" clId="{EAE25261-B2C9-4431-83BC-512502BB999A}" dt="2021-10-20T14:13:24.780" v="13"/>
          <ac:picMkLst>
            <pc:docMk/>
            <pc:sldMk cId="2635894335" sldId="327"/>
            <ac:picMk id="4" creationId="{00000000-0000-0000-0000-000000000000}"/>
          </ac:picMkLst>
        </pc:picChg>
      </pc:sldChg>
      <pc:sldChg chg="modSp mod">
        <pc:chgData name="Rosa Flores Beneyto" userId="8ffd78d76a5f3516" providerId="LiveId" clId="{EAE25261-B2C9-4431-83BC-512502BB999A}" dt="2021-10-20T14:13:24.922" v="14" actId="27636"/>
        <pc:sldMkLst>
          <pc:docMk/>
          <pc:sldMk cId="1251000722" sldId="328"/>
        </pc:sldMkLst>
        <pc:spChg chg="mod">
          <ac:chgData name="Rosa Flores Beneyto" userId="8ffd78d76a5f3516" providerId="LiveId" clId="{EAE25261-B2C9-4431-83BC-512502BB999A}" dt="2021-10-20T14:13:24.780" v="13"/>
          <ac:spMkLst>
            <pc:docMk/>
            <pc:sldMk cId="1251000722" sldId="328"/>
            <ac:spMk id="2" creationId="{00000000-0000-0000-0000-000000000000}"/>
          </ac:spMkLst>
        </pc:spChg>
        <pc:spChg chg="mod">
          <ac:chgData name="Rosa Flores Beneyto" userId="8ffd78d76a5f3516" providerId="LiveId" clId="{EAE25261-B2C9-4431-83BC-512502BB999A}" dt="2021-10-20T14:13:24.922" v="14" actId="27636"/>
          <ac:spMkLst>
            <pc:docMk/>
            <pc:sldMk cId="1251000722" sldId="328"/>
            <ac:spMk id="3" creationId="{00000000-0000-0000-0000-000000000000}"/>
          </ac:spMkLst>
        </pc:spChg>
      </pc:sldChg>
      <pc:sldChg chg="modSp">
        <pc:chgData name="Rosa Flores Beneyto" userId="8ffd78d76a5f3516" providerId="LiveId" clId="{EAE25261-B2C9-4431-83BC-512502BB999A}" dt="2021-10-20T14:13:24.780" v="13"/>
        <pc:sldMkLst>
          <pc:docMk/>
          <pc:sldMk cId="1494560262" sldId="329"/>
        </pc:sldMkLst>
        <pc:spChg chg="mod">
          <ac:chgData name="Rosa Flores Beneyto" userId="8ffd78d76a5f3516" providerId="LiveId" clId="{EAE25261-B2C9-4431-83BC-512502BB999A}" dt="2021-10-20T14:13:24.780" v="13"/>
          <ac:spMkLst>
            <pc:docMk/>
            <pc:sldMk cId="1494560262" sldId="329"/>
            <ac:spMk id="3" creationId="{00000000-0000-0000-0000-000000000000}"/>
          </ac:spMkLst>
        </pc:spChg>
      </pc:sldChg>
      <pc:sldChg chg="modSp">
        <pc:chgData name="Rosa Flores Beneyto" userId="8ffd78d76a5f3516" providerId="LiveId" clId="{EAE25261-B2C9-4431-83BC-512502BB999A}" dt="2021-10-20T14:13:24.780" v="13"/>
        <pc:sldMkLst>
          <pc:docMk/>
          <pc:sldMk cId="1243704763" sldId="330"/>
        </pc:sldMkLst>
        <pc:spChg chg="mod">
          <ac:chgData name="Rosa Flores Beneyto" userId="8ffd78d76a5f3516" providerId="LiveId" clId="{EAE25261-B2C9-4431-83BC-512502BB999A}" dt="2021-10-20T14:13:24.780" v="13"/>
          <ac:spMkLst>
            <pc:docMk/>
            <pc:sldMk cId="1243704763" sldId="330"/>
            <ac:spMk id="2" creationId="{00000000-0000-0000-0000-000000000000}"/>
          </ac:spMkLst>
        </pc:spChg>
        <pc:spChg chg="mod">
          <ac:chgData name="Rosa Flores Beneyto" userId="8ffd78d76a5f3516" providerId="LiveId" clId="{EAE25261-B2C9-4431-83BC-512502BB999A}" dt="2021-10-20T14:13:24.780" v="13"/>
          <ac:spMkLst>
            <pc:docMk/>
            <pc:sldMk cId="1243704763" sldId="330"/>
            <ac:spMk id="3" creationId="{00000000-0000-0000-0000-000000000000}"/>
          </ac:spMkLst>
        </pc:spChg>
      </pc:sldChg>
      <pc:sldChg chg="modSp">
        <pc:chgData name="Rosa Flores Beneyto" userId="8ffd78d76a5f3516" providerId="LiveId" clId="{EAE25261-B2C9-4431-83BC-512502BB999A}" dt="2021-10-20T14:13:24.780" v="13"/>
        <pc:sldMkLst>
          <pc:docMk/>
          <pc:sldMk cId="2600043324" sldId="331"/>
        </pc:sldMkLst>
        <pc:spChg chg="mod">
          <ac:chgData name="Rosa Flores Beneyto" userId="8ffd78d76a5f3516" providerId="LiveId" clId="{EAE25261-B2C9-4431-83BC-512502BB999A}" dt="2021-10-20T14:13:24.780" v="13"/>
          <ac:spMkLst>
            <pc:docMk/>
            <pc:sldMk cId="2600043324" sldId="331"/>
            <ac:spMk id="2" creationId="{00000000-0000-0000-0000-000000000000}"/>
          </ac:spMkLst>
        </pc:spChg>
        <pc:spChg chg="mod">
          <ac:chgData name="Rosa Flores Beneyto" userId="8ffd78d76a5f3516" providerId="LiveId" clId="{EAE25261-B2C9-4431-83BC-512502BB999A}" dt="2021-10-20T14:13:24.780" v="13"/>
          <ac:spMkLst>
            <pc:docMk/>
            <pc:sldMk cId="2600043324" sldId="331"/>
            <ac:spMk id="3" creationId="{00000000-0000-0000-0000-000000000000}"/>
          </ac:spMkLst>
        </pc:spChg>
      </pc:sldChg>
      <pc:sldChg chg="addSp delSp modSp new mod modClrScheme chgLayout">
        <pc:chgData name="Rosa Flores Beneyto" userId="8ffd78d76a5f3516" providerId="LiveId" clId="{EAE25261-B2C9-4431-83BC-512502BB999A}" dt="2021-10-20T14:08:28.909" v="12" actId="14100"/>
        <pc:sldMkLst>
          <pc:docMk/>
          <pc:sldMk cId="299928303" sldId="332"/>
        </pc:sldMkLst>
        <pc:spChg chg="add del">
          <ac:chgData name="Rosa Flores Beneyto" userId="8ffd78d76a5f3516" providerId="LiveId" clId="{EAE25261-B2C9-4431-83BC-512502BB999A}" dt="2021-10-20T14:08:19.464" v="10" actId="700"/>
          <ac:spMkLst>
            <pc:docMk/>
            <pc:sldMk cId="299928303" sldId="332"/>
            <ac:spMk id="2" creationId="{05FC04FA-B519-41D5-A1B7-8E3B3DAFC8AF}"/>
          </ac:spMkLst>
        </pc:spChg>
        <pc:spChg chg="del">
          <ac:chgData name="Rosa Flores Beneyto" userId="8ffd78d76a5f3516" providerId="LiveId" clId="{EAE25261-B2C9-4431-83BC-512502BB999A}" dt="2021-10-20T14:08:19.464" v="10" actId="700"/>
          <ac:spMkLst>
            <pc:docMk/>
            <pc:sldMk cId="299928303" sldId="332"/>
            <ac:spMk id="3" creationId="{9094B2B3-5451-4289-84C2-7EACEF6EC4C6}"/>
          </ac:spMkLst>
        </pc:spChg>
        <pc:graphicFrameChg chg="add del mod">
          <ac:chgData name="Rosa Flores Beneyto" userId="8ffd78d76a5f3516" providerId="LiveId" clId="{EAE25261-B2C9-4431-83BC-512502BB999A}" dt="2021-10-20T14:07:48.842" v="4"/>
          <ac:graphicFrameMkLst>
            <pc:docMk/>
            <pc:sldMk cId="299928303" sldId="332"/>
            <ac:graphicFrameMk id="4" creationId="{6DAE313B-F8E9-4594-8B0E-5B9F1D92470A}"/>
          </ac:graphicFrameMkLst>
        </pc:graphicFrameChg>
        <pc:graphicFrameChg chg="add mod">
          <ac:chgData name="Rosa Flores Beneyto" userId="8ffd78d76a5f3516" providerId="LiveId" clId="{EAE25261-B2C9-4431-83BC-512502BB999A}" dt="2021-10-20T14:08:28.909" v="12" actId="14100"/>
          <ac:graphicFrameMkLst>
            <pc:docMk/>
            <pc:sldMk cId="299928303" sldId="332"/>
            <ac:graphicFrameMk id="5" creationId="{261E04AA-54AB-4A82-A964-8C1BD183EE1A}"/>
          </ac:graphicFrameMkLst>
        </pc:graphicFrameChg>
      </pc:sldChg>
      <pc:sldChg chg="addSp delSp modSp new mod modClrScheme chgLayout">
        <pc:chgData name="Rosa Flores Beneyto" userId="8ffd78d76a5f3516" providerId="LiveId" clId="{EAE25261-B2C9-4431-83BC-512502BB999A}" dt="2021-10-20T14:16:56.345" v="34"/>
        <pc:sldMkLst>
          <pc:docMk/>
          <pc:sldMk cId="51755415" sldId="333"/>
        </pc:sldMkLst>
        <pc:spChg chg="del">
          <ac:chgData name="Rosa Flores Beneyto" userId="8ffd78d76a5f3516" providerId="LiveId" clId="{EAE25261-B2C9-4431-83BC-512502BB999A}" dt="2021-10-20T14:16:30.795" v="31" actId="700"/>
          <ac:spMkLst>
            <pc:docMk/>
            <pc:sldMk cId="51755415" sldId="333"/>
            <ac:spMk id="2" creationId="{33D05912-5E4C-4DC2-9122-C08986CCCD6C}"/>
          </ac:spMkLst>
        </pc:spChg>
        <pc:spChg chg="del">
          <ac:chgData name="Rosa Flores Beneyto" userId="8ffd78d76a5f3516" providerId="LiveId" clId="{EAE25261-B2C9-4431-83BC-512502BB999A}" dt="2021-10-20T14:16:30.795" v="31" actId="700"/>
          <ac:spMkLst>
            <pc:docMk/>
            <pc:sldMk cId="51755415" sldId="333"/>
            <ac:spMk id="3" creationId="{2C43FF26-FD90-44DA-9902-DA53663709A4}"/>
          </ac:spMkLst>
        </pc:spChg>
        <pc:graphicFrameChg chg="add del mod">
          <ac:chgData name="Rosa Flores Beneyto" userId="8ffd78d76a5f3516" providerId="LiveId" clId="{EAE25261-B2C9-4431-83BC-512502BB999A}" dt="2021-10-20T14:16:50.523" v="33"/>
          <ac:graphicFrameMkLst>
            <pc:docMk/>
            <pc:sldMk cId="51755415" sldId="333"/>
            <ac:graphicFrameMk id="4" creationId="{02E7F781-A06B-4375-A0D6-101EE2F91B3F}"/>
          </ac:graphicFrameMkLst>
        </pc:graphicFrameChg>
        <pc:graphicFrameChg chg="add mod">
          <ac:chgData name="Rosa Flores Beneyto" userId="8ffd78d76a5f3516" providerId="LiveId" clId="{EAE25261-B2C9-4431-83BC-512502BB999A}" dt="2021-10-20T14:16:56.345" v="34"/>
          <ac:graphicFrameMkLst>
            <pc:docMk/>
            <pc:sldMk cId="51755415" sldId="333"/>
            <ac:graphicFrameMk id="5" creationId="{53630E85-2100-4260-90E5-6C003A613AD9}"/>
          </ac:graphicFrameMkLst>
        </pc:graphicFrameChg>
      </pc:sldChg>
      <pc:sldChg chg="addSp delSp modSp new mod modClrScheme chgLayout">
        <pc:chgData name="Rosa Flores Beneyto" userId="8ffd78d76a5f3516" providerId="LiveId" clId="{EAE25261-B2C9-4431-83BC-512502BB999A}" dt="2021-10-20T14:25:58.917" v="42" actId="14100"/>
        <pc:sldMkLst>
          <pc:docMk/>
          <pc:sldMk cId="1132798676" sldId="334"/>
        </pc:sldMkLst>
        <pc:spChg chg="del">
          <ac:chgData name="Rosa Flores Beneyto" userId="8ffd78d76a5f3516" providerId="LiveId" clId="{EAE25261-B2C9-4431-83BC-512502BB999A}" dt="2021-10-20T14:25:25.739" v="36" actId="700"/>
          <ac:spMkLst>
            <pc:docMk/>
            <pc:sldMk cId="1132798676" sldId="334"/>
            <ac:spMk id="2" creationId="{56EBFD04-7F69-4F3B-B006-46966AB5878E}"/>
          </ac:spMkLst>
        </pc:spChg>
        <pc:spChg chg="del">
          <ac:chgData name="Rosa Flores Beneyto" userId="8ffd78d76a5f3516" providerId="LiveId" clId="{EAE25261-B2C9-4431-83BC-512502BB999A}" dt="2021-10-20T14:25:25.739" v="36" actId="700"/>
          <ac:spMkLst>
            <pc:docMk/>
            <pc:sldMk cId="1132798676" sldId="334"/>
            <ac:spMk id="3" creationId="{042267E0-6D55-4B17-A0DF-8F4C4D925C3E}"/>
          </ac:spMkLst>
        </pc:spChg>
        <pc:graphicFrameChg chg="add mod">
          <ac:chgData name="Rosa Flores Beneyto" userId="8ffd78d76a5f3516" providerId="LiveId" clId="{EAE25261-B2C9-4431-83BC-512502BB999A}" dt="2021-10-20T14:25:58.917" v="42" actId="14100"/>
          <ac:graphicFrameMkLst>
            <pc:docMk/>
            <pc:sldMk cId="1132798676" sldId="334"/>
            <ac:graphicFrameMk id="4" creationId="{D84D810F-4FA8-45B1-A599-74C38ED1489B}"/>
          </ac:graphicFrameMkLst>
        </pc:graphicFrameChg>
      </pc:sldChg>
    </pc:docChg>
  </pc:docChgLst>
  <pc:docChgLst>
    <pc:chgData name="Rosa Flores Beneyto" userId="8ffd78d76a5f3516" providerId="LiveId" clId="{6A7FF680-B998-4008-962E-7034E31A27BB}"/>
    <pc:docChg chg="undo redo custSel addSld delSld modSld sldOrd">
      <pc:chgData name="Rosa Flores Beneyto" userId="8ffd78d76a5f3516" providerId="LiveId" clId="{6A7FF680-B998-4008-962E-7034E31A27BB}" dt="2021-10-25T08:23:48.943" v="2350" actId="6549"/>
      <pc:docMkLst>
        <pc:docMk/>
      </pc:docMkLst>
      <pc:sldChg chg="addSp delSp modSp mod setBg addAnim setClrOvrMap">
        <pc:chgData name="Rosa Flores Beneyto" userId="8ffd78d76a5f3516" providerId="LiveId" clId="{6A7FF680-B998-4008-962E-7034E31A27BB}" dt="2021-10-21T06:55:33.662" v="49" actId="26606"/>
        <pc:sldMkLst>
          <pc:docMk/>
          <pc:sldMk cId="2043979831" sldId="256"/>
        </pc:sldMkLst>
        <pc:spChg chg="mod">
          <ac:chgData name="Rosa Flores Beneyto" userId="8ffd78d76a5f3516" providerId="LiveId" clId="{6A7FF680-B998-4008-962E-7034E31A27BB}" dt="2021-10-21T06:55:33.662" v="49" actId="26606"/>
          <ac:spMkLst>
            <pc:docMk/>
            <pc:sldMk cId="2043979831" sldId="256"/>
            <ac:spMk id="2" creationId="{00000000-0000-0000-0000-000000000000}"/>
          </ac:spMkLst>
        </pc:spChg>
        <pc:spChg chg="mod">
          <ac:chgData name="Rosa Flores Beneyto" userId="8ffd78d76a5f3516" providerId="LiveId" clId="{6A7FF680-B998-4008-962E-7034E31A27BB}" dt="2021-10-21T06:55:33.662" v="49" actId="26606"/>
          <ac:spMkLst>
            <pc:docMk/>
            <pc:sldMk cId="2043979831" sldId="256"/>
            <ac:spMk id="3" creationId="{00000000-0000-0000-0000-000000000000}"/>
          </ac:spMkLst>
        </pc:spChg>
        <pc:spChg chg="add del">
          <ac:chgData name="Rosa Flores Beneyto" userId="8ffd78d76a5f3516" providerId="LiveId" clId="{6A7FF680-B998-4008-962E-7034E31A27BB}" dt="2021-10-21T06:55:33.662" v="49" actId="26606"/>
          <ac:spMkLst>
            <pc:docMk/>
            <pc:sldMk cId="2043979831" sldId="256"/>
            <ac:spMk id="9" creationId="{71B2258F-86CA-4D4D-8270-BC05FCDEBFB3}"/>
          </ac:spMkLst>
        </pc:spChg>
        <pc:spChg chg="add del">
          <ac:chgData name="Rosa Flores Beneyto" userId="8ffd78d76a5f3516" providerId="LiveId" clId="{6A7FF680-B998-4008-962E-7034E31A27BB}" dt="2021-10-21T06:55:23.384" v="42" actId="26606"/>
          <ac:spMkLst>
            <pc:docMk/>
            <pc:sldMk cId="2043979831" sldId="256"/>
            <ac:spMk id="14" creationId="{F8446B12-7391-4711-8B31-112A0B896C76}"/>
          </ac:spMkLst>
        </pc:spChg>
        <pc:spChg chg="add del">
          <ac:chgData name="Rosa Flores Beneyto" userId="8ffd78d76a5f3516" providerId="LiveId" clId="{6A7FF680-B998-4008-962E-7034E31A27BB}" dt="2021-10-21T06:55:29.041" v="44" actId="26606"/>
          <ac:spMkLst>
            <pc:docMk/>
            <pc:sldMk cId="2043979831" sldId="256"/>
            <ac:spMk id="20" creationId="{08C9B587-E65E-4B52-B37C-ABEBB6E87928}"/>
          </ac:spMkLst>
        </pc:spChg>
        <pc:spChg chg="add del">
          <ac:chgData name="Rosa Flores Beneyto" userId="8ffd78d76a5f3516" providerId="LiveId" clId="{6A7FF680-B998-4008-962E-7034E31A27BB}" dt="2021-10-21T06:55:29.041" v="44" actId="26606"/>
          <ac:spMkLst>
            <pc:docMk/>
            <pc:sldMk cId="2043979831" sldId="256"/>
            <ac:spMk id="21" creationId="{0671A8AE-40A1-4631-A6B8-581AFF065482}"/>
          </ac:spMkLst>
        </pc:spChg>
        <pc:spChg chg="add del">
          <ac:chgData name="Rosa Flores Beneyto" userId="8ffd78d76a5f3516" providerId="LiveId" clId="{6A7FF680-B998-4008-962E-7034E31A27BB}" dt="2021-10-21T06:55:29.041" v="44" actId="26606"/>
          <ac:spMkLst>
            <pc:docMk/>
            <pc:sldMk cId="2043979831" sldId="256"/>
            <ac:spMk id="22" creationId="{AB58EF07-17C2-48CF-ABB0-EEF1F17CB8F0}"/>
          </ac:spMkLst>
        </pc:spChg>
        <pc:spChg chg="add del">
          <ac:chgData name="Rosa Flores Beneyto" userId="8ffd78d76a5f3516" providerId="LiveId" clId="{6A7FF680-B998-4008-962E-7034E31A27BB}" dt="2021-10-21T06:55:29.041" v="44" actId="26606"/>
          <ac:spMkLst>
            <pc:docMk/>
            <pc:sldMk cId="2043979831" sldId="256"/>
            <ac:spMk id="23" creationId="{AF2F604E-43BE-4DC3-B983-E071523364F8}"/>
          </ac:spMkLst>
        </pc:spChg>
        <pc:spChg chg="add del">
          <ac:chgData name="Rosa Flores Beneyto" userId="8ffd78d76a5f3516" providerId="LiveId" clId="{6A7FF680-B998-4008-962E-7034E31A27BB}" dt="2021-10-21T06:55:32.549" v="46" actId="26606"/>
          <ac:spMkLst>
            <pc:docMk/>
            <pc:sldMk cId="2043979831" sldId="256"/>
            <ac:spMk id="25" creationId="{657F69E0-C4B0-4BEC-A689-4F8D877F05D4}"/>
          </ac:spMkLst>
        </pc:spChg>
        <pc:spChg chg="add del">
          <ac:chgData name="Rosa Flores Beneyto" userId="8ffd78d76a5f3516" providerId="LiveId" clId="{6A7FF680-B998-4008-962E-7034E31A27BB}" dt="2021-10-21T06:55:32.549" v="46" actId="26606"/>
          <ac:spMkLst>
            <pc:docMk/>
            <pc:sldMk cId="2043979831" sldId="256"/>
            <ac:spMk id="26" creationId="{9F6380B4-6A1C-481E-8408-B4E6C75B9B81}"/>
          </ac:spMkLst>
        </pc:spChg>
        <pc:spChg chg="add del">
          <ac:chgData name="Rosa Flores Beneyto" userId="8ffd78d76a5f3516" providerId="LiveId" clId="{6A7FF680-B998-4008-962E-7034E31A27BB}" dt="2021-10-21T06:55:33.650" v="48" actId="26606"/>
          <ac:spMkLst>
            <pc:docMk/>
            <pc:sldMk cId="2043979831" sldId="256"/>
            <ac:spMk id="33" creationId="{94714483-7072-431F-9DBE-87F44E4D44BC}"/>
          </ac:spMkLst>
        </pc:spChg>
        <pc:spChg chg="add del">
          <ac:chgData name="Rosa Flores Beneyto" userId="8ffd78d76a5f3516" providerId="LiveId" clId="{6A7FF680-B998-4008-962E-7034E31A27BB}" dt="2021-10-21T06:55:33.650" v="48" actId="26606"/>
          <ac:spMkLst>
            <pc:docMk/>
            <pc:sldMk cId="2043979831" sldId="256"/>
            <ac:spMk id="34" creationId="{832F3179-0CD5-40C8-9939-D8355006F7BA}"/>
          </ac:spMkLst>
        </pc:spChg>
        <pc:spChg chg="add del">
          <ac:chgData name="Rosa Flores Beneyto" userId="8ffd78d76a5f3516" providerId="LiveId" clId="{6A7FF680-B998-4008-962E-7034E31A27BB}" dt="2021-10-21T06:55:33.650" v="48" actId="26606"/>
          <ac:spMkLst>
            <pc:docMk/>
            <pc:sldMk cId="2043979831" sldId="256"/>
            <ac:spMk id="35" creationId="{495892E1-F4A5-4991-AC52-4F417B14A2A2}"/>
          </ac:spMkLst>
        </pc:spChg>
        <pc:spChg chg="add del">
          <ac:chgData name="Rosa Flores Beneyto" userId="8ffd78d76a5f3516" providerId="LiveId" clId="{6A7FF680-B998-4008-962E-7034E31A27BB}" dt="2021-10-21T06:55:33.650" v="48" actId="26606"/>
          <ac:spMkLst>
            <pc:docMk/>
            <pc:sldMk cId="2043979831" sldId="256"/>
            <ac:spMk id="45" creationId="{E2683E3F-F855-4549-84F8-42064EC0F247}"/>
          </ac:spMkLst>
        </pc:spChg>
        <pc:spChg chg="add">
          <ac:chgData name="Rosa Flores Beneyto" userId="8ffd78d76a5f3516" providerId="LiveId" clId="{6A7FF680-B998-4008-962E-7034E31A27BB}" dt="2021-10-21T06:55:33.662" v="49" actId="26606"/>
          <ac:spMkLst>
            <pc:docMk/>
            <pc:sldMk cId="2043979831" sldId="256"/>
            <ac:spMk id="47" creationId="{657F69E0-C4B0-4BEC-A689-4F8D877F05D4}"/>
          </ac:spMkLst>
        </pc:spChg>
        <pc:spChg chg="add">
          <ac:chgData name="Rosa Flores Beneyto" userId="8ffd78d76a5f3516" providerId="LiveId" clId="{6A7FF680-B998-4008-962E-7034E31A27BB}" dt="2021-10-21T06:55:33.662" v="49" actId="26606"/>
          <ac:spMkLst>
            <pc:docMk/>
            <pc:sldMk cId="2043979831" sldId="256"/>
            <ac:spMk id="48" creationId="{9F6380B4-6A1C-481E-8408-B4E6C75B9B81}"/>
          </ac:spMkLst>
        </pc:spChg>
        <pc:grpChg chg="add del">
          <ac:chgData name="Rosa Flores Beneyto" userId="8ffd78d76a5f3516" providerId="LiveId" clId="{6A7FF680-B998-4008-962E-7034E31A27BB}" dt="2021-10-21T06:55:23.384" v="42" actId="26606"/>
          <ac:grpSpMkLst>
            <pc:docMk/>
            <pc:sldMk cId="2043979831" sldId="256"/>
            <ac:grpSpMk id="16" creationId="{4252769E-B9F0-4068-A645-5BBEF16E9C28}"/>
          </ac:grpSpMkLst>
        </pc:grpChg>
        <pc:grpChg chg="add del">
          <ac:chgData name="Rosa Flores Beneyto" userId="8ffd78d76a5f3516" providerId="LiveId" clId="{6A7FF680-B998-4008-962E-7034E31A27BB}" dt="2021-10-21T06:55:33.650" v="48" actId="26606"/>
          <ac:grpSpMkLst>
            <pc:docMk/>
            <pc:sldMk cId="2043979831" sldId="256"/>
            <ac:grpSpMk id="18" creationId="{ACF597F8-76AA-44FA-8E6A-06223B66C0DD}"/>
          </ac:grpSpMkLst>
        </pc:grpChg>
        <pc:grpChg chg="add del">
          <ac:chgData name="Rosa Flores Beneyto" userId="8ffd78d76a5f3516" providerId="LiveId" clId="{6A7FF680-B998-4008-962E-7034E31A27BB}" dt="2021-10-21T06:55:33.650" v="48" actId="26606"/>
          <ac:grpSpMkLst>
            <pc:docMk/>
            <pc:sldMk cId="2043979831" sldId="256"/>
            <ac:grpSpMk id="28" creationId="{8FC90B1E-0223-4440-AF22-8F32F6F0C7D2}"/>
          </ac:grpSpMkLst>
        </pc:grpChg>
        <pc:grpChg chg="add del">
          <ac:chgData name="Rosa Flores Beneyto" userId="8ffd78d76a5f3516" providerId="LiveId" clId="{6A7FF680-B998-4008-962E-7034E31A27BB}" dt="2021-10-21T06:55:33.650" v="48" actId="26606"/>
          <ac:grpSpMkLst>
            <pc:docMk/>
            <pc:sldMk cId="2043979831" sldId="256"/>
            <ac:grpSpMk id="36" creationId="{11CE155D-684B-4F5E-B835-C52765E310E7}"/>
          </ac:grpSpMkLst>
        </pc:grpChg>
        <pc:picChg chg="add mod ord">
          <ac:chgData name="Rosa Flores Beneyto" userId="8ffd78d76a5f3516" providerId="LiveId" clId="{6A7FF680-B998-4008-962E-7034E31A27BB}" dt="2021-10-21T06:55:33.662" v="49" actId="26606"/>
          <ac:picMkLst>
            <pc:docMk/>
            <pc:sldMk cId="2043979831" sldId="256"/>
            <ac:picMk id="5" creationId="{3A8902F7-6C4C-4D41-963F-E2863390698E}"/>
          </ac:picMkLst>
        </pc:picChg>
      </pc:sldChg>
      <pc:sldChg chg="addSp delSp modSp mod setBg">
        <pc:chgData name="Rosa Flores Beneyto" userId="8ffd78d76a5f3516" providerId="LiveId" clId="{6A7FF680-B998-4008-962E-7034E31A27BB}" dt="2021-10-21T06:59:13.911" v="87" actId="207"/>
        <pc:sldMkLst>
          <pc:docMk/>
          <pc:sldMk cId="1960262149" sldId="257"/>
        </pc:sldMkLst>
        <pc:spChg chg="mod">
          <ac:chgData name="Rosa Flores Beneyto" userId="8ffd78d76a5f3516" providerId="LiveId" clId="{6A7FF680-B998-4008-962E-7034E31A27BB}" dt="2021-10-21T06:58:59.581" v="85" actId="122"/>
          <ac:spMkLst>
            <pc:docMk/>
            <pc:sldMk cId="1960262149" sldId="257"/>
            <ac:spMk id="2" creationId="{00000000-0000-0000-0000-000000000000}"/>
          </ac:spMkLst>
        </pc:spChg>
        <pc:spChg chg="mod">
          <ac:chgData name="Rosa Flores Beneyto" userId="8ffd78d76a5f3516" providerId="LiveId" clId="{6A7FF680-B998-4008-962E-7034E31A27BB}" dt="2021-10-21T06:59:13.911" v="87" actId="207"/>
          <ac:spMkLst>
            <pc:docMk/>
            <pc:sldMk cId="1960262149" sldId="257"/>
            <ac:spMk id="3" creationId="{00000000-0000-0000-0000-000000000000}"/>
          </ac:spMkLst>
        </pc:spChg>
        <pc:spChg chg="add mod">
          <ac:chgData name="Rosa Flores Beneyto" userId="8ffd78d76a5f3516" providerId="LiveId" clId="{6A7FF680-B998-4008-962E-7034E31A27BB}" dt="2021-10-21T06:56:41.470" v="52" actId="1076"/>
          <ac:spMkLst>
            <pc:docMk/>
            <pc:sldMk cId="1960262149" sldId="257"/>
            <ac:spMk id="4" creationId="{50849FA6-8D2E-4114-9FC7-FDE4140FCBAD}"/>
          </ac:spMkLst>
        </pc:spChg>
        <pc:spChg chg="add del">
          <ac:chgData name="Rosa Flores Beneyto" userId="8ffd78d76a5f3516" providerId="LiveId" clId="{6A7FF680-B998-4008-962E-7034E31A27BB}" dt="2021-10-21T06:58:45.549" v="82" actId="26606"/>
          <ac:spMkLst>
            <pc:docMk/>
            <pc:sldMk cId="1960262149" sldId="257"/>
            <ac:spMk id="10" creationId="{3CD9DF72-87A3-404E-A828-84CBF11A8303}"/>
          </ac:spMkLst>
        </pc:spChg>
        <pc:picChg chg="add mod ord">
          <ac:chgData name="Rosa Flores Beneyto" userId="8ffd78d76a5f3516" providerId="LiveId" clId="{6A7FF680-B998-4008-962E-7034E31A27BB}" dt="2021-10-21T06:58:49.970" v="83" actId="26606"/>
          <ac:picMkLst>
            <pc:docMk/>
            <pc:sldMk cId="1960262149" sldId="257"/>
            <ac:picMk id="5" creationId="{CC1C679E-1418-47F8-9E87-CCEEE3371001}"/>
          </ac:picMkLst>
        </pc:picChg>
        <pc:cxnChg chg="add del">
          <ac:chgData name="Rosa Flores Beneyto" userId="8ffd78d76a5f3516" providerId="LiveId" clId="{6A7FF680-B998-4008-962E-7034E31A27BB}" dt="2021-10-21T06:58:45.549" v="82" actId="26606"/>
          <ac:cxnSpMkLst>
            <pc:docMk/>
            <pc:sldMk cId="1960262149" sldId="257"/>
            <ac:cxnSpMk id="12" creationId="{20E3A342-4D61-4E3F-AF90-1AB42AEB96CC}"/>
          </ac:cxnSpMkLst>
        </pc:cxnChg>
      </pc:sldChg>
      <pc:sldChg chg="del">
        <pc:chgData name="Rosa Flores Beneyto" userId="8ffd78d76a5f3516" providerId="LiveId" clId="{6A7FF680-B998-4008-962E-7034E31A27BB}" dt="2021-10-21T07:07:11.114" v="168" actId="2696"/>
        <pc:sldMkLst>
          <pc:docMk/>
          <pc:sldMk cId="3314454543" sldId="258"/>
        </pc:sldMkLst>
      </pc:sldChg>
      <pc:sldChg chg="addSp delSp modSp del mod setBg chgLayout">
        <pc:chgData name="Rosa Flores Beneyto" userId="8ffd78d76a5f3516" providerId="LiveId" clId="{6A7FF680-B998-4008-962E-7034E31A27BB}" dt="2021-10-21T07:17:32.783" v="326" actId="2696"/>
        <pc:sldMkLst>
          <pc:docMk/>
          <pc:sldMk cId="132167273" sldId="259"/>
        </pc:sldMkLst>
        <pc:spChg chg="mod ord">
          <ac:chgData name="Rosa Flores Beneyto" userId="8ffd78d76a5f3516" providerId="LiveId" clId="{6A7FF680-B998-4008-962E-7034E31A27BB}" dt="2021-10-21T07:08:19.645" v="170" actId="700"/>
          <ac:spMkLst>
            <pc:docMk/>
            <pc:sldMk cId="132167273" sldId="259"/>
            <ac:spMk id="2" creationId="{00000000-0000-0000-0000-000000000000}"/>
          </ac:spMkLst>
        </pc:spChg>
        <pc:spChg chg="add del">
          <ac:chgData name="Rosa Flores Beneyto" userId="8ffd78d76a5f3516" providerId="LiveId" clId="{6A7FF680-B998-4008-962E-7034E31A27BB}" dt="2021-10-21T07:08:34.767" v="172" actId="26606"/>
          <ac:spMkLst>
            <pc:docMk/>
            <pc:sldMk cId="132167273" sldId="259"/>
            <ac:spMk id="10" creationId="{F3060C83-F051-4F0E-ABAD-AA0DFC48B218}"/>
          </ac:spMkLst>
        </pc:spChg>
        <pc:spChg chg="add del">
          <ac:chgData name="Rosa Flores Beneyto" userId="8ffd78d76a5f3516" providerId="LiveId" clId="{6A7FF680-B998-4008-962E-7034E31A27BB}" dt="2021-10-21T07:08:34.767" v="172" actId="26606"/>
          <ac:spMkLst>
            <pc:docMk/>
            <pc:sldMk cId="132167273" sldId="259"/>
            <ac:spMk id="12" creationId="{83C98ABE-055B-441F-B07E-44F97F083C39}"/>
          </ac:spMkLst>
        </pc:spChg>
        <pc:spChg chg="add del">
          <ac:chgData name="Rosa Flores Beneyto" userId="8ffd78d76a5f3516" providerId="LiveId" clId="{6A7FF680-B998-4008-962E-7034E31A27BB}" dt="2021-10-21T07:08:34.767" v="172" actId="26606"/>
          <ac:spMkLst>
            <pc:docMk/>
            <pc:sldMk cId="132167273" sldId="259"/>
            <ac:spMk id="14" creationId="{29FDB030-9B49-4CED-8CCD-4D99382388AC}"/>
          </ac:spMkLst>
        </pc:spChg>
        <pc:spChg chg="add del">
          <ac:chgData name="Rosa Flores Beneyto" userId="8ffd78d76a5f3516" providerId="LiveId" clId="{6A7FF680-B998-4008-962E-7034E31A27BB}" dt="2021-10-21T07:08:34.767" v="172" actId="26606"/>
          <ac:spMkLst>
            <pc:docMk/>
            <pc:sldMk cId="132167273" sldId="259"/>
            <ac:spMk id="16" creationId="{3783CA14-24A1-485C-8B30-D6A5D87987AD}"/>
          </ac:spMkLst>
        </pc:spChg>
        <pc:spChg chg="add del">
          <ac:chgData name="Rosa Flores Beneyto" userId="8ffd78d76a5f3516" providerId="LiveId" clId="{6A7FF680-B998-4008-962E-7034E31A27BB}" dt="2021-10-21T07:08:34.767" v="172" actId="26606"/>
          <ac:spMkLst>
            <pc:docMk/>
            <pc:sldMk cId="132167273" sldId="259"/>
            <ac:spMk id="18" creationId="{9A97C86A-04D6-40F7-AE84-31AB43E6A846}"/>
          </ac:spMkLst>
        </pc:spChg>
        <pc:spChg chg="add del">
          <ac:chgData name="Rosa Flores Beneyto" userId="8ffd78d76a5f3516" providerId="LiveId" clId="{6A7FF680-B998-4008-962E-7034E31A27BB}" dt="2021-10-21T07:08:34.767" v="172" actId="26606"/>
          <ac:spMkLst>
            <pc:docMk/>
            <pc:sldMk cId="132167273" sldId="259"/>
            <ac:spMk id="20" creationId="{FF9F2414-84E8-453E-B1F3-389FDE8192D9}"/>
          </ac:spMkLst>
        </pc:spChg>
        <pc:spChg chg="add del">
          <ac:chgData name="Rosa Flores Beneyto" userId="8ffd78d76a5f3516" providerId="LiveId" clId="{6A7FF680-B998-4008-962E-7034E31A27BB}" dt="2021-10-21T07:08:34.767" v="172" actId="26606"/>
          <ac:spMkLst>
            <pc:docMk/>
            <pc:sldMk cId="132167273" sldId="259"/>
            <ac:spMk id="22" creationId="{3ECA69A1-7536-43AC-85EF-C7106179F5ED}"/>
          </ac:spMkLst>
        </pc:spChg>
        <pc:graphicFrameChg chg="mod ord">
          <ac:chgData name="Rosa Flores Beneyto" userId="8ffd78d76a5f3516" providerId="LiveId" clId="{6A7FF680-B998-4008-962E-7034E31A27BB}" dt="2021-10-21T07:08:19.645" v="170" actId="700"/>
          <ac:graphicFrameMkLst>
            <pc:docMk/>
            <pc:sldMk cId="132167273" sldId="259"/>
            <ac:graphicFrameMk id="5" creationId="{00000000-0000-0000-0000-000000000000}"/>
          </ac:graphicFrameMkLst>
        </pc:graphicFrameChg>
      </pc:sldChg>
      <pc:sldChg chg="del">
        <pc:chgData name="Rosa Flores Beneyto" userId="8ffd78d76a5f3516" providerId="LiveId" clId="{6A7FF680-B998-4008-962E-7034E31A27BB}" dt="2021-10-21T07:17:39.393" v="327" actId="2696"/>
        <pc:sldMkLst>
          <pc:docMk/>
          <pc:sldMk cId="1159509107" sldId="260"/>
        </pc:sldMkLst>
      </pc:sldChg>
      <pc:sldChg chg="addSp modSp mod setBg">
        <pc:chgData name="Rosa Flores Beneyto" userId="8ffd78d76a5f3516" providerId="LiveId" clId="{6A7FF680-B998-4008-962E-7034E31A27BB}" dt="2021-10-21T07:18:11.817" v="329" actId="26606"/>
        <pc:sldMkLst>
          <pc:docMk/>
          <pc:sldMk cId="2121805797" sldId="261"/>
        </pc:sldMkLst>
        <pc:spChg chg="mod">
          <ac:chgData name="Rosa Flores Beneyto" userId="8ffd78d76a5f3516" providerId="LiveId" clId="{6A7FF680-B998-4008-962E-7034E31A27BB}" dt="2021-10-21T07:18:11.817" v="329" actId="26606"/>
          <ac:spMkLst>
            <pc:docMk/>
            <pc:sldMk cId="2121805797" sldId="261"/>
            <ac:spMk id="2" creationId="{00000000-0000-0000-0000-000000000000}"/>
          </ac:spMkLst>
        </pc:spChg>
        <pc:spChg chg="add">
          <ac:chgData name="Rosa Flores Beneyto" userId="8ffd78d76a5f3516" providerId="LiveId" clId="{6A7FF680-B998-4008-962E-7034E31A27BB}" dt="2021-10-21T07:18:11.817" v="329" actId="26606"/>
          <ac:spMkLst>
            <pc:docMk/>
            <pc:sldMk cId="2121805797" sldId="261"/>
            <ac:spMk id="9" creationId="{1D63C574-BFD2-41A1-A567-B0C3CC7FDD4F}"/>
          </ac:spMkLst>
        </pc:spChg>
        <pc:spChg chg="add">
          <ac:chgData name="Rosa Flores Beneyto" userId="8ffd78d76a5f3516" providerId="LiveId" clId="{6A7FF680-B998-4008-962E-7034E31A27BB}" dt="2021-10-21T07:18:11.817" v="329" actId="26606"/>
          <ac:spMkLst>
            <pc:docMk/>
            <pc:sldMk cId="2121805797" sldId="261"/>
            <ac:spMk id="11" creationId="{E2A46BAB-8C31-42B2-90E8-B26DD3E81D37}"/>
          </ac:spMkLst>
        </pc:spChg>
        <pc:grpChg chg="add">
          <ac:chgData name="Rosa Flores Beneyto" userId="8ffd78d76a5f3516" providerId="LiveId" clId="{6A7FF680-B998-4008-962E-7034E31A27BB}" dt="2021-10-21T07:18:11.817" v="329" actId="26606"/>
          <ac:grpSpMkLst>
            <pc:docMk/>
            <pc:sldMk cId="2121805797" sldId="261"/>
            <ac:grpSpMk id="13" creationId="{B3F7A3C7-0737-4E57-B30E-8EEFE638B401}"/>
          </ac:grpSpMkLst>
        </pc:grpChg>
        <pc:grpChg chg="add">
          <ac:chgData name="Rosa Flores Beneyto" userId="8ffd78d76a5f3516" providerId="LiveId" clId="{6A7FF680-B998-4008-962E-7034E31A27BB}" dt="2021-10-21T07:18:11.817" v="329" actId="26606"/>
          <ac:grpSpMkLst>
            <pc:docMk/>
            <pc:sldMk cId="2121805797" sldId="261"/>
            <ac:grpSpMk id="17" creationId="{43F5E015-E085-4624-B431-B42414448684}"/>
          </ac:grpSpMkLst>
        </pc:grpChg>
        <pc:graphicFrameChg chg="mod modGraphic">
          <ac:chgData name="Rosa Flores Beneyto" userId="8ffd78d76a5f3516" providerId="LiveId" clId="{6A7FF680-B998-4008-962E-7034E31A27BB}" dt="2021-10-21T07:18:11.817" v="329" actId="26606"/>
          <ac:graphicFrameMkLst>
            <pc:docMk/>
            <pc:sldMk cId="2121805797" sldId="261"/>
            <ac:graphicFrameMk id="4" creationId="{00000000-0000-0000-0000-000000000000}"/>
          </ac:graphicFrameMkLst>
        </pc:graphicFrameChg>
      </pc:sldChg>
      <pc:sldChg chg="addSp delSp modSp mod setBg">
        <pc:chgData name="Rosa Flores Beneyto" userId="8ffd78d76a5f3516" providerId="LiveId" clId="{6A7FF680-B998-4008-962E-7034E31A27BB}" dt="2021-10-21T07:26:18.698" v="417" actId="14100"/>
        <pc:sldMkLst>
          <pc:docMk/>
          <pc:sldMk cId="3507340685" sldId="263"/>
        </pc:sldMkLst>
        <pc:spChg chg="mod">
          <ac:chgData name="Rosa Flores Beneyto" userId="8ffd78d76a5f3516" providerId="LiveId" clId="{6A7FF680-B998-4008-962E-7034E31A27BB}" dt="2021-10-21T07:25:07.398" v="411" actId="26606"/>
          <ac:spMkLst>
            <pc:docMk/>
            <pc:sldMk cId="3507340685" sldId="263"/>
            <ac:spMk id="2" creationId="{00000000-0000-0000-0000-000000000000}"/>
          </ac:spMkLst>
        </pc:spChg>
        <pc:spChg chg="mod">
          <ac:chgData name="Rosa Flores Beneyto" userId="8ffd78d76a5f3516" providerId="LiveId" clId="{6A7FF680-B998-4008-962E-7034E31A27BB}" dt="2021-10-21T07:25:07.411" v="412" actId="26606"/>
          <ac:spMkLst>
            <pc:docMk/>
            <pc:sldMk cId="3507340685" sldId="263"/>
            <ac:spMk id="3" creationId="{00000000-0000-0000-0000-000000000000}"/>
          </ac:spMkLst>
        </pc:spChg>
        <pc:spChg chg="add del">
          <ac:chgData name="Rosa Flores Beneyto" userId="8ffd78d76a5f3516" providerId="LiveId" clId="{6A7FF680-B998-4008-962E-7034E31A27BB}" dt="2021-10-21T07:25:07.411" v="412" actId="26606"/>
          <ac:spMkLst>
            <pc:docMk/>
            <pc:sldMk cId="3507340685" sldId="263"/>
            <ac:spMk id="71" creationId="{2B566528-1B12-4246-9431-5C2D7D081168}"/>
          </ac:spMkLst>
        </pc:spChg>
        <pc:spChg chg="add del">
          <ac:chgData name="Rosa Flores Beneyto" userId="8ffd78d76a5f3516" providerId="LiveId" clId="{6A7FF680-B998-4008-962E-7034E31A27BB}" dt="2021-10-21T07:25:07.398" v="411" actId="26606"/>
          <ac:spMkLst>
            <pc:docMk/>
            <pc:sldMk cId="3507340685" sldId="263"/>
            <ac:spMk id="137" creationId="{743AA782-23D1-4521-8CAD-47662984AA08}"/>
          </ac:spMkLst>
        </pc:spChg>
        <pc:spChg chg="add del">
          <ac:chgData name="Rosa Flores Beneyto" userId="8ffd78d76a5f3516" providerId="LiveId" clId="{6A7FF680-B998-4008-962E-7034E31A27BB}" dt="2021-10-21T07:25:07.398" v="411" actId="26606"/>
          <ac:spMkLst>
            <pc:docMk/>
            <pc:sldMk cId="3507340685" sldId="263"/>
            <ac:spMk id="139" creationId="{650D18FE-0824-4A46-B22C-A86B52E5780A}"/>
          </ac:spMkLst>
        </pc:spChg>
        <pc:spChg chg="add">
          <ac:chgData name="Rosa Flores Beneyto" userId="8ffd78d76a5f3516" providerId="LiveId" clId="{6A7FF680-B998-4008-962E-7034E31A27BB}" dt="2021-10-21T07:25:07.411" v="412" actId="26606"/>
          <ac:spMkLst>
            <pc:docMk/>
            <pc:sldMk cId="3507340685" sldId="263"/>
            <ac:spMk id="4102" creationId="{2B566528-1B12-4246-9431-5C2D7D081168}"/>
          </ac:spMkLst>
        </pc:spChg>
        <pc:grpChg chg="add del">
          <ac:chgData name="Rosa Flores Beneyto" userId="8ffd78d76a5f3516" providerId="LiveId" clId="{6A7FF680-B998-4008-962E-7034E31A27BB}" dt="2021-10-21T07:25:07.411" v="412" actId="26606"/>
          <ac:grpSpMkLst>
            <pc:docMk/>
            <pc:sldMk cId="3507340685" sldId="263"/>
            <ac:grpSpMk id="73" creationId="{828A5161-06F1-46CF-8AD7-844680A59E13}"/>
          </ac:grpSpMkLst>
        </pc:grpChg>
        <pc:grpChg chg="add del">
          <ac:chgData name="Rosa Flores Beneyto" userId="8ffd78d76a5f3516" providerId="LiveId" clId="{6A7FF680-B998-4008-962E-7034E31A27BB}" dt="2021-10-21T07:25:07.411" v="412" actId="26606"/>
          <ac:grpSpMkLst>
            <pc:docMk/>
            <pc:sldMk cId="3507340685" sldId="263"/>
            <ac:grpSpMk id="77" creationId="{5995D10D-E9C9-47DB-AE7E-801FEF38F5C9}"/>
          </ac:grpSpMkLst>
        </pc:grpChg>
        <pc:grpChg chg="add">
          <ac:chgData name="Rosa Flores Beneyto" userId="8ffd78d76a5f3516" providerId="LiveId" clId="{6A7FF680-B998-4008-962E-7034E31A27BB}" dt="2021-10-21T07:25:07.411" v="412" actId="26606"/>
          <ac:grpSpMkLst>
            <pc:docMk/>
            <pc:sldMk cId="3507340685" sldId="263"/>
            <ac:grpSpMk id="143" creationId="{5995D10D-E9C9-47DB-AE7E-801FEF38F5C9}"/>
          </ac:grpSpMkLst>
        </pc:grpChg>
        <pc:grpChg chg="add">
          <ac:chgData name="Rosa Flores Beneyto" userId="8ffd78d76a5f3516" providerId="LiveId" clId="{6A7FF680-B998-4008-962E-7034E31A27BB}" dt="2021-10-21T07:25:07.411" v="412" actId="26606"/>
          <ac:grpSpMkLst>
            <pc:docMk/>
            <pc:sldMk cId="3507340685" sldId="263"/>
            <ac:grpSpMk id="4103" creationId="{828A5161-06F1-46CF-8AD7-844680A59E13}"/>
          </ac:grpSpMkLst>
        </pc:grpChg>
        <pc:picChg chg="add del mod">
          <ac:chgData name="Rosa Flores Beneyto" userId="8ffd78d76a5f3516" providerId="LiveId" clId="{6A7FF680-B998-4008-962E-7034E31A27BB}" dt="2021-10-21T07:22:14.835" v="408" actId="478"/>
          <ac:picMkLst>
            <pc:docMk/>
            <pc:sldMk cId="3507340685" sldId="263"/>
            <ac:picMk id="4098" creationId="{FBE3BE97-EA22-4364-9C32-8935CC8F725D}"/>
          </ac:picMkLst>
        </pc:picChg>
        <pc:picChg chg="add mod">
          <ac:chgData name="Rosa Flores Beneyto" userId="8ffd78d76a5f3516" providerId="LiveId" clId="{6A7FF680-B998-4008-962E-7034E31A27BB}" dt="2021-10-21T07:26:18.698" v="417" actId="14100"/>
          <ac:picMkLst>
            <pc:docMk/>
            <pc:sldMk cId="3507340685" sldId="263"/>
            <ac:picMk id="4100" creationId="{90A1FA0C-F826-45A4-830D-AC2DB2369B39}"/>
          </ac:picMkLst>
        </pc:picChg>
      </pc:sldChg>
      <pc:sldChg chg="del">
        <pc:chgData name="Rosa Flores Beneyto" userId="8ffd78d76a5f3516" providerId="LiveId" clId="{6A7FF680-B998-4008-962E-7034E31A27BB}" dt="2021-10-21T07:26:26.674" v="418" actId="2696"/>
        <pc:sldMkLst>
          <pc:docMk/>
          <pc:sldMk cId="3353593829" sldId="264"/>
        </pc:sldMkLst>
      </pc:sldChg>
      <pc:sldChg chg="del">
        <pc:chgData name="Rosa Flores Beneyto" userId="8ffd78d76a5f3516" providerId="LiveId" clId="{6A7FF680-B998-4008-962E-7034E31A27BB}" dt="2021-10-21T07:30:27.032" v="450" actId="2696"/>
        <pc:sldMkLst>
          <pc:docMk/>
          <pc:sldMk cId="3695284271" sldId="265"/>
        </pc:sldMkLst>
      </pc:sldChg>
      <pc:sldChg chg="del">
        <pc:chgData name="Rosa Flores Beneyto" userId="8ffd78d76a5f3516" providerId="LiveId" clId="{6A7FF680-B998-4008-962E-7034E31A27BB}" dt="2021-10-21T07:30:32.527" v="451" actId="2696"/>
        <pc:sldMkLst>
          <pc:docMk/>
          <pc:sldMk cId="2738045542" sldId="268"/>
        </pc:sldMkLst>
      </pc:sldChg>
      <pc:sldChg chg="addSp delSp modSp mod setBg chgLayout">
        <pc:chgData name="Rosa Flores Beneyto" userId="8ffd78d76a5f3516" providerId="LiveId" clId="{6A7FF680-B998-4008-962E-7034E31A27BB}" dt="2021-10-21T07:48:18.149" v="710" actId="14100"/>
        <pc:sldMkLst>
          <pc:docMk/>
          <pc:sldMk cId="1158223760" sldId="274"/>
        </pc:sldMkLst>
        <pc:spChg chg="del">
          <ac:chgData name="Rosa Flores Beneyto" userId="8ffd78d76a5f3516" providerId="LiveId" clId="{6A7FF680-B998-4008-962E-7034E31A27BB}" dt="2021-10-21T07:45:51.737" v="641" actId="700"/>
          <ac:spMkLst>
            <pc:docMk/>
            <pc:sldMk cId="1158223760" sldId="274"/>
            <ac:spMk id="2" creationId="{00000000-0000-0000-0000-000000000000}"/>
          </ac:spMkLst>
        </pc:spChg>
        <pc:spChg chg="del mod ord">
          <ac:chgData name="Rosa Flores Beneyto" userId="8ffd78d76a5f3516" providerId="LiveId" clId="{6A7FF680-B998-4008-962E-7034E31A27BB}" dt="2021-10-21T07:46:22.928" v="689"/>
          <ac:spMkLst>
            <pc:docMk/>
            <pc:sldMk cId="1158223760" sldId="274"/>
            <ac:spMk id="3" creationId="{00000000-0000-0000-0000-000000000000}"/>
          </ac:spMkLst>
        </pc:spChg>
        <pc:spChg chg="add mod ord">
          <ac:chgData name="Rosa Flores Beneyto" userId="8ffd78d76a5f3516" providerId="LiveId" clId="{6A7FF680-B998-4008-962E-7034E31A27BB}" dt="2021-10-21T07:47:41.730" v="701" actId="26606"/>
          <ac:spMkLst>
            <pc:docMk/>
            <pc:sldMk cId="1158223760" sldId="274"/>
            <ac:spMk id="4" creationId="{21687C7F-F0FB-4A68-902B-1BA13F214C3E}"/>
          </ac:spMkLst>
        </pc:spChg>
        <pc:spChg chg="add mod">
          <ac:chgData name="Rosa Flores Beneyto" userId="8ffd78d76a5f3516" providerId="LiveId" clId="{6A7FF680-B998-4008-962E-7034E31A27BB}" dt="2021-10-21T07:48:08.695" v="708" actId="115"/>
          <ac:spMkLst>
            <pc:docMk/>
            <pc:sldMk cId="1158223760" sldId="274"/>
            <ac:spMk id="6" creationId="{CE2D2D50-D604-40CC-92A5-33B9DED2251B}"/>
          </ac:spMkLst>
        </pc:spChg>
        <pc:spChg chg="add del">
          <ac:chgData name="Rosa Flores Beneyto" userId="8ffd78d76a5f3516" providerId="LiveId" clId="{6A7FF680-B998-4008-962E-7034E31A27BB}" dt="2021-10-21T07:47:41.706" v="700" actId="26606"/>
          <ac:spMkLst>
            <pc:docMk/>
            <pc:sldMk cId="1158223760" sldId="274"/>
            <ac:spMk id="11" creationId="{2B566528-1B12-4246-9431-5C2D7D081168}"/>
          </ac:spMkLst>
        </pc:spChg>
        <pc:spChg chg="add">
          <ac:chgData name="Rosa Flores Beneyto" userId="8ffd78d76a5f3516" providerId="LiveId" clId="{6A7FF680-B998-4008-962E-7034E31A27BB}" dt="2021-10-21T07:47:41.730" v="701" actId="26606"/>
          <ac:spMkLst>
            <pc:docMk/>
            <pc:sldMk cId="1158223760" sldId="274"/>
            <ac:spMk id="21" creationId="{B6FACB3C-9069-4791-BC5C-0DB7CD19B853}"/>
          </ac:spMkLst>
        </pc:spChg>
        <pc:spChg chg="add">
          <ac:chgData name="Rosa Flores Beneyto" userId="8ffd78d76a5f3516" providerId="LiveId" clId="{6A7FF680-B998-4008-962E-7034E31A27BB}" dt="2021-10-21T07:47:41.730" v="701" actId="26606"/>
          <ac:spMkLst>
            <pc:docMk/>
            <pc:sldMk cId="1158223760" sldId="274"/>
            <ac:spMk id="22" creationId="{71F2038E-D777-4B76-81DD-DD13EE91B9DD}"/>
          </ac:spMkLst>
        </pc:spChg>
        <pc:grpChg chg="add del">
          <ac:chgData name="Rosa Flores Beneyto" userId="8ffd78d76a5f3516" providerId="LiveId" clId="{6A7FF680-B998-4008-962E-7034E31A27BB}" dt="2021-10-21T07:47:41.706" v="700" actId="26606"/>
          <ac:grpSpMkLst>
            <pc:docMk/>
            <pc:sldMk cId="1158223760" sldId="274"/>
            <ac:grpSpMk id="13" creationId="{828A5161-06F1-46CF-8AD7-844680A59E13}"/>
          </ac:grpSpMkLst>
        </pc:grpChg>
        <pc:grpChg chg="add del">
          <ac:chgData name="Rosa Flores Beneyto" userId="8ffd78d76a5f3516" providerId="LiveId" clId="{6A7FF680-B998-4008-962E-7034E31A27BB}" dt="2021-10-21T07:47:41.706" v="700" actId="26606"/>
          <ac:grpSpMkLst>
            <pc:docMk/>
            <pc:sldMk cId="1158223760" sldId="274"/>
            <ac:grpSpMk id="17" creationId="{5995D10D-E9C9-47DB-AE7E-801FEF38F5C9}"/>
          </ac:grpSpMkLst>
        </pc:grpChg>
        <pc:grpChg chg="add">
          <ac:chgData name="Rosa Flores Beneyto" userId="8ffd78d76a5f3516" providerId="LiveId" clId="{6A7FF680-B998-4008-962E-7034E31A27BB}" dt="2021-10-21T07:47:41.730" v="701" actId="26606"/>
          <ac:grpSpMkLst>
            <pc:docMk/>
            <pc:sldMk cId="1158223760" sldId="274"/>
            <ac:grpSpMk id="23" creationId="{DD354807-230F-4402-B1B9-F733A8F1F190}"/>
          </ac:grpSpMkLst>
        </pc:grpChg>
        <pc:picChg chg="add mod ord">
          <ac:chgData name="Rosa Flores Beneyto" userId="8ffd78d76a5f3516" providerId="LiveId" clId="{6A7FF680-B998-4008-962E-7034E31A27BB}" dt="2021-10-21T07:48:18.149" v="710" actId="14100"/>
          <ac:picMkLst>
            <pc:docMk/>
            <pc:sldMk cId="1158223760" sldId="274"/>
            <ac:picMk id="5" creationId="{FBF3B7E5-4EF1-4474-AC6F-3A6E0FD4F051}"/>
          </ac:picMkLst>
        </pc:picChg>
      </pc:sldChg>
      <pc:sldChg chg="addSp delSp modSp mod setBg chgLayout">
        <pc:chgData name="Rosa Flores Beneyto" userId="8ffd78d76a5f3516" providerId="LiveId" clId="{6A7FF680-B998-4008-962E-7034E31A27BB}" dt="2021-10-21T07:50:18.224" v="747" actId="115"/>
        <pc:sldMkLst>
          <pc:docMk/>
          <pc:sldMk cId="426008862" sldId="275"/>
        </pc:sldMkLst>
        <pc:spChg chg="del">
          <ac:chgData name="Rosa Flores Beneyto" userId="8ffd78d76a5f3516" providerId="LiveId" clId="{6A7FF680-B998-4008-962E-7034E31A27BB}" dt="2021-10-21T07:48:51.500" v="713" actId="700"/>
          <ac:spMkLst>
            <pc:docMk/>
            <pc:sldMk cId="426008862" sldId="275"/>
            <ac:spMk id="2" creationId="{00000000-0000-0000-0000-000000000000}"/>
          </ac:spMkLst>
        </pc:spChg>
        <pc:spChg chg="add mod ord">
          <ac:chgData name="Rosa Flores Beneyto" userId="8ffd78d76a5f3516" providerId="LiveId" clId="{6A7FF680-B998-4008-962E-7034E31A27BB}" dt="2021-10-21T07:49:42.350" v="741" actId="26606"/>
          <ac:spMkLst>
            <pc:docMk/>
            <pc:sldMk cId="426008862" sldId="275"/>
            <ac:spMk id="3" creationId="{D080F6D3-64B8-4FDD-915E-FB5C7DEBBCF0}"/>
          </ac:spMkLst>
        </pc:spChg>
        <pc:spChg chg="add del mod">
          <ac:chgData name="Rosa Flores Beneyto" userId="8ffd78d76a5f3516" providerId="LiveId" clId="{6A7FF680-B998-4008-962E-7034E31A27BB}" dt="2021-10-21T07:49:42.350" v="741" actId="26606"/>
          <ac:spMkLst>
            <pc:docMk/>
            <pc:sldMk cId="426008862" sldId="275"/>
            <ac:spMk id="6" creationId="{234FD7D3-3CFE-40DD-8EC9-939F16162206}"/>
          </ac:spMkLst>
        </pc:spChg>
        <pc:graphicFrameChg chg="del mod ord">
          <ac:chgData name="Rosa Flores Beneyto" userId="8ffd78d76a5f3516" providerId="LiveId" clId="{6A7FF680-B998-4008-962E-7034E31A27BB}" dt="2021-10-21T07:49:30.544" v="739" actId="478"/>
          <ac:graphicFrameMkLst>
            <pc:docMk/>
            <pc:sldMk cId="426008862" sldId="275"/>
            <ac:graphicFrameMk id="4" creationId="{00000000-0000-0000-0000-000000000000}"/>
          </ac:graphicFrameMkLst>
        </pc:graphicFrameChg>
        <pc:graphicFrameChg chg="add mod">
          <ac:chgData name="Rosa Flores Beneyto" userId="8ffd78d76a5f3516" providerId="LiveId" clId="{6A7FF680-B998-4008-962E-7034E31A27BB}" dt="2021-10-21T07:50:18.224" v="747" actId="115"/>
          <ac:graphicFrameMkLst>
            <pc:docMk/>
            <pc:sldMk cId="426008862" sldId="275"/>
            <ac:graphicFrameMk id="8" creationId="{FB06DB6A-BE3E-41CC-ABF7-50C6961AF02B}"/>
          </ac:graphicFrameMkLst>
        </pc:graphicFrameChg>
        <pc:picChg chg="add">
          <ac:chgData name="Rosa Flores Beneyto" userId="8ffd78d76a5f3516" providerId="LiveId" clId="{6A7FF680-B998-4008-962E-7034E31A27BB}" dt="2021-10-21T07:49:42.350" v="741" actId="26606"/>
          <ac:picMkLst>
            <pc:docMk/>
            <pc:sldMk cId="426008862" sldId="275"/>
            <ac:picMk id="9" creationId="{5F5248E6-9532-4355-9B63-8AB0AFEE28C5}"/>
          </ac:picMkLst>
        </pc:picChg>
      </pc:sldChg>
      <pc:sldChg chg="addSp delSp modSp mod setBg chgLayout">
        <pc:chgData name="Rosa Flores Beneyto" userId="8ffd78d76a5f3516" providerId="LiveId" clId="{6A7FF680-B998-4008-962E-7034E31A27BB}" dt="2021-10-21T07:51:54.702" v="824" actId="404"/>
        <pc:sldMkLst>
          <pc:docMk/>
          <pc:sldMk cId="1674064572" sldId="276"/>
        </pc:sldMkLst>
        <pc:spChg chg="del">
          <ac:chgData name="Rosa Flores Beneyto" userId="8ffd78d76a5f3516" providerId="LiveId" clId="{6A7FF680-B998-4008-962E-7034E31A27BB}" dt="2021-10-21T07:50:39.710" v="791" actId="700"/>
          <ac:spMkLst>
            <pc:docMk/>
            <pc:sldMk cId="1674064572" sldId="276"/>
            <ac:spMk id="2" creationId="{00000000-0000-0000-0000-000000000000}"/>
          </ac:spMkLst>
        </pc:spChg>
        <pc:spChg chg="add mod ord">
          <ac:chgData name="Rosa Flores Beneyto" userId="8ffd78d76a5f3516" providerId="LiveId" clId="{6A7FF680-B998-4008-962E-7034E31A27BB}" dt="2021-10-21T07:51:54.702" v="824" actId="404"/>
          <ac:spMkLst>
            <pc:docMk/>
            <pc:sldMk cId="1674064572" sldId="276"/>
            <ac:spMk id="3" creationId="{5115757A-0604-47BE-8242-6F28F3F6BD40}"/>
          </ac:spMkLst>
        </pc:spChg>
        <pc:spChg chg="add del mod">
          <ac:chgData name="Rosa Flores Beneyto" userId="8ffd78d76a5f3516" providerId="LiveId" clId="{6A7FF680-B998-4008-962E-7034E31A27BB}" dt="2021-10-21T07:51:11.797" v="813" actId="26606"/>
          <ac:spMkLst>
            <pc:docMk/>
            <pc:sldMk cId="1674064572" sldId="276"/>
            <ac:spMk id="6" creationId="{B6F92B31-E429-491C-BDB4-2CECC858672B}"/>
          </ac:spMkLst>
        </pc:spChg>
        <pc:graphicFrameChg chg="del mod ord">
          <ac:chgData name="Rosa Flores Beneyto" userId="8ffd78d76a5f3516" providerId="LiveId" clId="{6A7FF680-B998-4008-962E-7034E31A27BB}" dt="2021-10-21T07:50:43.807" v="796" actId="478"/>
          <ac:graphicFrameMkLst>
            <pc:docMk/>
            <pc:sldMk cId="1674064572" sldId="276"/>
            <ac:graphicFrameMk id="4" creationId="{00000000-0000-0000-0000-000000000000}"/>
          </ac:graphicFrameMkLst>
        </pc:graphicFrameChg>
        <pc:graphicFrameChg chg="add mod">
          <ac:chgData name="Rosa Flores Beneyto" userId="8ffd78d76a5f3516" providerId="LiveId" clId="{6A7FF680-B998-4008-962E-7034E31A27BB}" dt="2021-10-21T07:51:41.753" v="818" actId="115"/>
          <ac:graphicFrameMkLst>
            <pc:docMk/>
            <pc:sldMk cId="1674064572" sldId="276"/>
            <ac:graphicFrameMk id="8" creationId="{A0A0423F-CAF2-4655-932C-0A8758A5C90F}"/>
          </ac:graphicFrameMkLst>
        </pc:graphicFrameChg>
        <pc:picChg chg="add">
          <ac:chgData name="Rosa Flores Beneyto" userId="8ffd78d76a5f3516" providerId="LiveId" clId="{6A7FF680-B998-4008-962E-7034E31A27BB}" dt="2021-10-21T07:51:11.797" v="813" actId="26606"/>
          <ac:picMkLst>
            <pc:docMk/>
            <pc:sldMk cId="1674064572" sldId="276"/>
            <ac:picMk id="9" creationId="{A6C05C52-01B6-4F84-941A-3B0C4B22D887}"/>
          </ac:picMkLst>
        </pc:picChg>
        <pc:cxnChg chg="add">
          <ac:chgData name="Rosa Flores Beneyto" userId="8ffd78d76a5f3516" providerId="LiveId" clId="{6A7FF680-B998-4008-962E-7034E31A27BB}" dt="2021-10-21T07:51:11.797" v="813" actId="26606"/>
          <ac:cxnSpMkLst>
            <pc:docMk/>
            <pc:sldMk cId="1674064572" sldId="276"/>
            <ac:cxnSpMk id="13" creationId="{A7F400EE-A8A5-48AF-B4D6-291B52C6F0B0}"/>
          </ac:cxnSpMkLst>
        </pc:cxnChg>
      </pc:sldChg>
      <pc:sldChg chg="addSp delSp modSp del mod chgLayout">
        <pc:chgData name="Rosa Flores Beneyto" userId="8ffd78d76a5f3516" providerId="LiveId" clId="{6A7FF680-B998-4008-962E-7034E31A27BB}" dt="2021-10-21T07:54:15.274" v="868" actId="2696"/>
        <pc:sldMkLst>
          <pc:docMk/>
          <pc:sldMk cId="2237387112" sldId="277"/>
        </pc:sldMkLst>
        <pc:spChg chg="del">
          <ac:chgData name="Rosa Flores Beneyto" userId="8ffd78d76a5f3516" providerId="LiveId" clId="{6A7FF680-B998-4008-962E-7034E31A27BB}" dt="2021-10-21T07:52:02.074" v="825" actId="700"/>
          <ac:spMkLst>
            <pc:docMk/>
            <pc:sldMk cId="2237387112" sldId="277"/>
            <ac:spMk id="2" creationId="{00000000-0000-0000-0000-000000000000}"/>
          </ac:spMkLst>
        </pc:spChg>
        <pc:spChg chg="add mod ord">
          <ac:chgData name="Rosa Flores Beneyto" userId="8ffd78d76a5f3516" providerId="LiveId" clId="{6A7FF680-B998-4008-962E-7034E31A27BB}" dt="2021-10-21T07:52:18.210" v="846" actId="403"/>
          <ac:spMkLst>
            <pc:docMk/>
            <pc:sldMk cId="2237387112" sldId="277"/>
            <ac:spMk id="3" creationId="{E2136B0D-74D7-4165-B2E1-3B80650CD835}"/>
          </ac:spMkLst>
        </pc:spChg>
        <pc:spChg chg="add mod">
          <ac:chgData name="Rosa Flores Beneyto" userId="8ffd78d76a5f3516" providerId="LiveId" clId="{6A7FF680-B998-4008-962E-7034E31A27BB}" dt="2021-10-21T07:52:28.216" v="847"/>
          <ac:spMkLst>
            <pc:docMk/>
            <pc:sldMk cId="2237387112" sldId="277"/>
            <ac:spMk id="6" creationId="{EADC1386-39D2-40DC-B14D-E21F333A056D}"/>
          </ac:spMkLst>
        </pc:spChg>
        <pc:graphicFrameChg chg="del mod ord">
          <ac:chgData name="Rosa Flores Beneyto" userId="8ffd78d76a5f3516" providerId="LiveId" clId="{6A7FF680-B998-4008-962E-7034E31A27BB}" dt="2021-10-21T07:52:06.395" v="830" actId="478"/>
          <ac:graphicFrameMkLst>
            <pc:docMk/>
            <pc:sldMk cId="2237387112" sldId="277"/>
            <ac:graphicFrameMk id="4" creationId="{00000000-0000-0000-0000-000000000000}"/>
          </ac:graphicFrameMkLst>
        </pc:graphicFrameChg>
      </pc:sldChg>
      <pc:sldChg chg="addSp delSp modSp del mod chgLayout">
        <pc:chgData name="Rosa Flores Beneyto" userId="8ffd78d76a5f3516" providerId="LiveId" clId="{6A7FF680-B998-4008-962E-7034E31A27BB}" dt="2021-10-21T07:58:32.533" v="907" actId="2696"/>
        <pc:sldMkLst>
          <pc:docMk/>
          <pc:sldMk cId="3555378356" sldId="278"/>
        </pc:sldMkLst>
        <pc:spChg chg="del">
          <ac:chgData name="Rosa Flores Beneyto" userId="8ffd78d76a5f3516" providerId="LiveId" clId="{6A7FF680-B998-4008-962E-7034E31A27BB}" dt="2021-10-21T07:54:40.737" v="870" actId="700"/>
          <ac:spMkLst>
            <pc:docMk/>
            <pc:sldMk cId="3555378356" sldId="278"/>
            <ac:spMk id="2" creationId="{00000000-0000-0000-0000-000000000000}"/>
          </ac:spMkLst>
        </pc:spChg>
        <pc:spChg chg="add mod ord">
          <ac:chgData name="Rosa Flores Beneyto" userId="8ffd78d76a5f3516" providerId="LiveId" clId="{6A7FF680-B998-4008-962E-7034E31A27BB}" dt="2021-10-21T07:54:59.099" v="893" actId="403"/>
          <ac:spMkLst>
            <pc:docMk/>
            <pc:sldMk cId="3555378356" sldId="278"/>
            <ac:spMk id="3" creationId="{4EFBD146-8DC6-43F4-9BC2-A2E9BA7E029A}"/>
          </ac:spMkLst>
        </pc:spChg>
        <pc:spChg chg="add mod">
          <ac:chgData name="Rosa Flores Beneyto" userId="8ffd78d76a5f3516" providerId="LiveId" clId="{6A7FF680-B998-4008-962E-7034E31A27BB}" dt="2021-10-21T07:55:22.978" v="896" actId="5793"/>
          <ac:spMkLst>
            <pc:docMk/>
            <pc:sldMk cId="3555378356" sldId="278"/>
            <ac:spMk id="6" creationId="{6D0ECCAE-3DD3-4E03-A7C1-26AB65FAD81D}"/>
          </ac:spMkLst>
        </pc:spChg>
        <pc:graphicFrameChg chg="del mod ord">
          <ac:chgData name="Rosa Flores Beneyto" userId="8ffd78d76a5f3516" providerId="LiveId" clId="{6A7FF680-B998-4008-962E-7034E31A27BB}" dt="2021-10-21T07:55:19.031" v="894" actId="478"/>
          <ac:graphicFrameMkLst>
            <pc:docMk/>
            <pc:sldMk cId="3555378356" sldId="278"/>
            <ac:graphicFrameMk id="4" creationId="{00000000-0000-0000-0000-000000000000}"/>
          </ac:graphicFrameMkLst>
        </pc:graphicFrameChg>
      </pc:sldChg>
      <pc:sldChg chg="addSp delSp modSp mod setBg chgLayout">
        <pc:chgData name="Rosa Flores Beneyto" userId="8ffd78d76a5f3516" providerId="LiveId" clId="{6A7FF680-B998-4008-962E-7034E31A27BB}" dt="2021-10-21T10:49:14.256" v="1140" actId="403"/>
        <pc:sldMkLst>
          <pc:docMk/>
          <pc:sldMk cId="2089845956" sldId="279"/>
        </pc:sldMkLst>
        <pc:spChg chg="del">
          <ac:chgData name="Rosa Flores Beneyto" userId="8ffd78d76a5f3516" providerId="LiveId" clId="{6A7FF680-B998-4008-962E-7034E31A27BB}" dt="2021-10-21T08:17:03.898" v="911" actId="700"/>
          <ac:spMkLst>
            <pc:docMk/>
            <pc:sldMk cId="2089845956" sldId="279"/>
            <ac:spMk id="2" creationId="{00000000-0000-0000-0000-000000000000}"/>
          </ac:spMkLst>
        </pc:spChg>
        <pc:spChg chg="mod ord">
          <ac:chgData name="Rosa Flores Beneyto" userId="8ffd78d76a5f3516" providerId="LiveId" clId="{6A7FF680-B998-4008-962E-7034E31A27BB}" dt="2021-10-21T10:49:14.256" v="1140" actId="403"/>
          <ac:spMkLst>
            <pc:docMk/>
            <pc:sldMk cId="2089845956" sldId="279"/>
            <ac:spMk id="3" creationId="{00000000-0000-0000-0000-000000000000}"/>
          </ac:spMkLst>
        </pc:spChg>
        <pc:spChg chg="add mod ord">
          <ac:chgData name="Rosa Flores Beneyto" userId="8ffd78d76a5f3516" providerId="LiveId" clId="{6A7FF680-B998-4008-962E-7034E31A27BB}" dt="2021-10-21T10:45:29.340" v="1024" actId="207"/>
          <ac:spMkLst>
            <pc:docMk/>
            <pc:sldMk cId="2089845956" sldId="279"/>
            <ac:spMk id="4" creationId="{5154013B-7DAD-4D98-BEAD-DDCF0D43C3F3}"/>
          </ac:spMkLst>
        </pc:spChg>
        <pc:picChg chg="add mod">
          <ac:chgData name="Rosa Flores Beneyto" userId="8ffd78d76a5f3516" providerId="LiveId" clId="{6A7FF680-B998-4008-962E-7034E31A27BB}" dt="2021-10-21T08:19:27.679" v="989" actId="14100"/>
          <ac:picMkLst>
            <pc:docMk/>
            <pc:sldMk cId="2089845956" sldId="279"/>
            <ac:picMk id="3074" creationId="{A456022E-FB04-4C9B-A059-D579497674CC}"/>
          </ac:picMkLst>
        </pc:picChg>
      </pc:sldChg>
      <pc:sldChg chg="del">
        <pc:chgData name="Rosa Flores Beneyto" userId="8ffd78d76a5f3516" providerId="LiveId" clId="{6A7FF680-B998-4008-962E-7034E31A27BB}" dt="2021-10-21T10:50:53.722" v="1159" actId="2696"/>
        <pc:sldMkLst>
          <pc:docMk/>
          <pc:sldMk cId="3574484046" sldId="280"/>
        </pc:sldMkLst>
      </pc:sldChg>
      <pc:sldChg chg="del">
        <pc:chgData name="Rosa Flores Beneyto" userId="8ffd78d76a5f3516" providerId="LiveId" clId="{6A7FF680-B998-4008-962E-7034E31A27BB}" dt="2021-10-21T10:51:06.319" v="1162" actId="2696"/>
        <pc:sldMkLst>
          <pc:docMk/>
          <pc:sldMk cId="2748740971" sldId="281"/>
        </pc:sldMkLst>
      </pc:sldChg>
      <pc:sldChg chg="del">
        <pc:chgData name="Rosa Flores Beneyto" userId="8ffd78d76a5f3516" providerId="LiveId" clId="{6A7FF680-B998-4008-962E-7034E31A27BB}" dt="2021-10-21T10:51:36.431" v="1164" actId="2696"/>
        <pc:sldMkLst>
          <pc:docMk/>
          <pc:sldMk cId="744564702" sldId="282"/>
        </pc:sldMkLst>
      </pc:sldChg>
      <pc:sldChg chg="del">
        <pc:chgData name="Rosa Flores Beneyto" userId="8ffd78d76a5f3516" providerId="LiveId" clId="{6A7FF680-B998-4008-962E-7034E31A27BB}" dt="2021-10-21T10:51:39.335" v="1165" actId="2696"/>
        <pc:sldMkLst>
          <pc:docMk/>
          <pc:sldMk cId="668028932" sldId="283"/>
        </pc:sldMkLst>
      </pc:sldChg>
      <pc:sldChg chg="addSp delSp modSp mod setBg modAnim setClrOvrMap">
        <pc:chgData name="Rosa Flores Beneyto" userId="8ffd78d76a5f3516" providerId="LiveId" clId="{6A7FF680-B998-4008-962E-7034E31A27BB}" dt="2021-10-21T11:00:45.614" v="1262"/>
        <pc:sldMkLst>
          <pc:docMk/>
          <pc:sldMk cId="1150565354" sldId="284"/>
        </pc:sldMkLst>
        <pc:spChg chg="mod">
          <ac:chgData name="Rosa Flores Beneyto" userId="8ffd78d76a5f3516" providerId="LiveId" clId="{6A7FF680-B998-4008-962E-7034E31A27BB}" dt="2021-10-21T10:58:17.526" v="1243" actId="26606"/>
          <ac:spMkLst>
            <pc:docMk/>
            <pc:sldMk cId="1150565354" sldId="284"/>
            <ac:spMk id="2" creationId="{00000000-0000-0000-0000-000000000000}"/>
          </ac:spMkLst>
        </pc:spChg>
        <pc:spChg chg="add del mod ord">
          <ac:chgData name="Rosa Flores Beneyto" userId="8ffd78d76a5f3516" providerId="LiveId" clId="{6A7FF680-B998-4008-962E-7034E31A27BB}" dt="2021-10-21T10:58:43.446" v="1257" actId="27636"/>
          <ac:spMkLst>
            <pc:docMk/>
            <pc:sldMk cId="1150565354" sldId="284"/>
            <ac:spMk id="3" creationId="{00000000-0000-0000-0000-000000000000}"/>
          </ac:spMkLst>
        </pc:spChg>
        <pc:spChg chg="add del">
          <ac:chgData name="Rosa Flores Beneyto" userId="8ffd78d76a5f3516" providerId="LiveId" clId="{6A7FF680-B998-4008-962E-7034E31A27BB}" dt="2021-10-21T10:53:53.953" v="1169"/>
          <ac:spMkLst>
            <pc:docMk/>
            <pc:sldMk cId="1150565354" sldId="284"/>
            <ac:spMk id="4" creationId="{966438E3-43F9-4420-8C97-389F8C22F560}"/>
          </ac:spMkLst>
        </pc:spChg>
        <pc:spChg chg="add del">
          <ac:chgData name="Rosa Flores Beneyto" userId="8ffd78d76a5f3516" providerId="LiveId" clId="{6A7FF680-B998-4008-962E-7034E31A27BB}" dt="2021-10-21T10:53:53.953" v="1169"/>
          <ac:spMkLst>
            <pc:docMk/>
            <pc:sldMk cId="1150565354" sldId="284"/>
            <ac:spMk id="5" creationId="{1AF964B9-D66F-471C-AA0F-BDACEDB36038}"/>
          </ac:spMkLst>
        </pc:spChg>
        <pc:spChg chg="add del">
          <ac:chgData name="Rosa Flores Beneyto" userId="8ffd78d76a5f3516" providerId="LiveId" clId="{6A7FF680-B998-4008-962E-7034E31A27BB}" dt="2021-10-21T10:57:24.506" v="1218" actId="26606"/>
          <ac:spMkLst>
            <pc:docMk/>
            <pc:sldMk cId="1150565354" sldId="284"/>
            <ac:spMk id="73" creationId="{9B76D444-2756-434F-AE61-96D69830C13E}"/>
          </ac:spMkLst>
        </pc:spChg>
        <pc:spChg chg="add del">
          <ac:chgData name="Rosa Flores Beneyto" userId="8ffd78d76a5f3516" providerId="LiveId" clId="{6A7FF680-B998-4008-962E-7034E31A27BB}" dt="2021-10-21T10:57:24.506" v="1218" actId="26606"/>
          <ac:spMkLst>
            <pc:docMk/>
            <pc:sldMk cId="1150565354" sldId="284"/>
            <ac:spMk id="75" creationId="{0AF80B57-54E2-4D01-8731-3F38B0C56C95}"/>
          </ac:spMkLst>
        </pc:spChg>
        <pc:spChg chg="add">
          <ac:chgData name="Rosa Flores Beneyto" userId="8ffd78d76a5f3516" providerId="LiveId" clId="{6A7FF680-B998-4008-962E-7034E31A27BB}" dt="2021-10-21T10:58:17.526" v="1243" actId="26606"/>
          <ac:spMkLst>
            <pc:docMk/>
            <pc:sldMk cId="1150565354" sldId="284"/>
            <ac:spMk id="86" creationId="{357DD0D3-F869-46D0-944C-6EC60E19E351}"/>
          </ac:spMkLst>
        </pc:spChg>
        <pc:spChg chg="add del">
          <ac:chgData name="Rosa Flores Beneyto" userId="8ffd78d76a5f3516" providerId="LiveId" clId="{6A7FF680-B998-4008-962E-7034E31A27BB}" dt="2021-10-21T10:57:22.601" v="1215" actId="26606"/>
          <ac:spMkLst>
            <pc:docMk/>
            <pc:sldMk cId="1150565354" sldId="284"/>
            <ac:spMk id="137" creationId="{6A84B152-3496-4C52-AF08-97AFFC09DD2C}"/>
          </ac:spMkLst>
        </pc:spChg>
        <pc:spChg chg="add del">
          <ac:chgData name="Rosa Flores Beneyto" userId="8ffd78d76a5f3516" providerId="LiveId" clId="{6A7FF680-B998-4008-962E-7034E31A27BB}" dt="2021-10-21T10:57:22.601" v="1215" actId="26606"/>
          <ac:spMkLst>
            <pc:docMk/>
            <pc:sldMk cId="1150565354" sldId="284"/>
            <ac:spMk id="139" creationId="{6B2ADB95-0FA3-4BD7-A8AC-89D014A83E5B}"/>
          </ac:spMkLst>
        </pc:spChg>
        <pc:spChg chg="add del">
          <ac:chgData name="Rosa Flores Beneyto" userId="8ffd78d76a5f3516" providerId="LiveId" clId="{6A7FF680-B998-4008-962E-7034E31A27BB}" dt="2021-10-21T10:57:22.601" v="1215" actId="26606"/>
          <ac:spMkLst>
            <pc:docMk/>
            <pc:sldMk cId="1150565354" sldId="284"/>
            <ac:spMk id="141" creationId="{C924DBCE-E731-4B22-8181-A39C1D86276C}"/>
          </ac:spMkLst>
        </pc:spChg>
        <pc:spChg chg="add del">
          <ac:chgData name="Rosa Flores Beneyto" userId="8ffd78d76a5f3516" providerId="LiveId" clId="{6A7FF680-B998-4008-962E-7034E31A27BB}" dt="2021-10-21T10:57:22.601" v="1215" actId="26606"/>
          <ac:spMkLst>
            <pc:docMk/>
            <pc:sldMk cId="1150565354" sldId="284"/>
            <ac:spMk id="143" creationId="{4CBF9756-6AC8-4C65-84DF-56FBFFA1D873}"/>
          </ac:spMkLst>
        </pc:spChg>
        <pc:spChg chg="add del">
          <ac:chgData name="Rosa Flores Beneyto" userId="8ffd78d76a5f3516" providerId="LiveId" clId="{6A7FF680-B998-4008-962E-7034E31A27BB}" dt="2021-10-21T10:57:22.601" v="1215" actId="26606"/>
          <ac:spMkLst>
            <pc:docMk/>
            <pc:sldMk cId="1150565354" sldId="284"/>
            <ac:spMk id="145" creationId="{2D385988-EAAF-4C27-AF8A-2BFBECAF3D4F}"/>
          </ac:spMkLst>
        </pc:spChg>
        <pc:spChg chg="add del">
          <ac:chgData name="Rosa Flores Beneyto" userId="8ffd78d76a5f3516" providerId="LiveId" clId="{6A7FF680-B998-4008-962E-7034E31A27BB}" dt="2021-10-21T10:57:22.601" v="1215" actId="26606"/>
          <ac:spMkLst>
            <pc:docMk/>
            <pc:sldMk cId="1150565354" sldId="284"/>
            <ac:spMk id="149" creationId="{B621D332-7329-4994-8836-C429A51B7549}"/>
          </ac:spMkLst>
        </pc:spChg>
        <pc:spChg chg="add del">
          <ac:chgData name="Rosa Flores Beneyto" userId="8ffd78d76a5f3516" providerId="LiveId" clId="{6A7FF680-B998-4008-962E-7034E31A27BB}" dt="2021-10-21T10:57:22.601" v="1215" actId="26606"/>
          <ac:spMkLst>
            <pc:docMk/>
            <pc:sldMk cId="1150565354" sldId="284"/>
            <ac:spMk id="151" creationId="{2D20F754-35A9-4508-BE3C-C59996D1437B}"/>
          </ac:spMkLst>
        </pc:spChg>
        <pc:spChg chg="add del">
          <ac:chgData name="Rosa Flores Beneyto" userId="8ffd78d76a5f3516" providerId="LiveId" clId="{6A7FF680-B998-4008-962E-7034E31A27BB}" dt="2021-10-21T10:57:24.484" v="1217" actId="26606"/>
          <ac:spMkLst>
            <pc:docMk/>
            <pc:sldMk cId="1150565354" sldId="284"/>
            <ac:spMk id="4103" creationId="{B0792D4F-247E-46FE-85FC-881DEFA41D94}"/>
          </ac:spMkLst>
        </pc:spChg>
        <pc:spChg chg="add del">
          <ac:chgData name="Rosa Flores Beneyto" userId="8ffd78d76a5f3516" providerId="LiveId" clId="{6A7FF680-B998-4008-962E-7034E31A27BB}" dt="2021-10-21T10:58:17.526" v="1243" actId="26606"/>
          <ac:spMkLst>
            <pc:docMk/>
            <pc:sldMk cId="1150565354" sldId="284"/>
            <ac:spMk id="4106" creationId="{6A84B152-3496-4C52-AF08-97AFFC09DD2C}"/>
          </ac:spMkLst>
        </pc:spChg>
        <pc:spChg chg="add del">
          <ac:chgData name="Rosa Flores Beneyto" userId="8ffd78d76a5f3516" providerId="LiveId" clId="{6A7FF680-B998-4008-962E-7034E31A27BB}" dt="2021-10-21T10:58:17.526" v="1243" actId="26606"/>
          <ac:spMkLst>
            <pc:docMk/>
            <pc:sldMk cId="1150565354" sldId="284"/>
            <ac:spMk id="4107" creationId="{6B2ADB95-0FA3-4BD7-A8AC-89D014A83E5B}"/>
          </ac:spMkLst>
        </pc:spChg>
        <pc:spChg chg="add del">
          <ac:chgData name="Rosa Flores Beneyto" userId="8ffd78d76a5f3516" providerId="LiveId" clId="{6A7FF680-B998-4008-962E-7034E31A27BB}" dt="2021-10-21T10:58:17.526" v="1243" actId="26606"/>
          <ac:spMkLst>
            <pc:docMk/>
            <pc:sldMk cId="1150565354" sldId="284"/>
            <ac:spMk id="4108" creationId="{C924DBCE-E731-4B22-8181-A39C1D86276C}"/>
          </ac:spMkLst>
        </pc:spChg>
        <pc:spChg chg="add del">
          <ac:chgData name="Rosa Flores Beneyto" userId="8ffd78d76a5f3516" providerId="LiveId" clId="{6A7FF680-B998-4008-962E-7034E31A27BB}" dt="2021-10-21T10:58:17.526" v="1243" actId="26606"/>
          <ac:spMkLst>
            <pc:docMk/>
            <pc:sldMk cId="1150565354" sldId="284"/>
            <ac:spMk id="4109" creationId="{4CBF9756-6AC8-4C65-84DF-56FBFFA1D873}"/>
          </ac:spMkLst>
        </pc:spChg>
        <pc:spChg chg="add del">
          <ac:chgData name="Rosa Flores Beneyto" userId="8ffd78d76a5f3516" providerId="LiveId" clId="{6A7FF680-B998-4008-962E-7034E31A27BB}" dt="2021-10-21T10:58:17.526" v="1243" actId="26606"/>
          <ac:spMkLst>
            <pc:docMk/>
            <pc:sldMk cId="1150565354" sldId="284"/>
            <ac:spMk id="4110" creationId="{2D385988-EAAF-4C27-AF8A-2BFBECAF3D4F}"/>
          </ac:spMkLst>
        </pc:spChg>
        <pc:spChg chg="add del">
          <ac:chgData name="Rosa Flores Beneyto" userId="8ffd78d76a5f3516" providerId="LiveId" clId="{6A7FF680-B998-4008-962E-7034E31A27BB}" dt="2021-10-21T10:58:17.526" v="1243" actId="26606"/>
          <ac:spMkLst>
            <pc:docMk/>
            <pc:sldMk cId="1150565354" sldId="284"/>
            <ac:spMk id="4112" creationId="{B621D332-7329-4994-8836-C429A51B7549}"/>
          </ac:spMkLst>
        </pc:spChg>
        <pc:spChg chg="add del">
          <ac:chgData name="Rosa Flores Beneyto" userId="8ffd78d76a5f3516" providerId="LiveId" clId="{6A7FF680-B998-4008-962E-7034E31A27BB}" dt="2021-10-21T10:58:17.526" v="1243" actId="26606"/>
          <ac:spMkLst>
            <pc:docMk/>
            <pc:sldMk cId="1150565354" sldId="284"/>
            <ac:spMk id="4113" creationId="{2D20F754-35A9-4508-BE3C-C59996D1437B}"/>
          </ac:spMkLst>
        </pc:spChg>
        <pc:graphicFrameChg chg="add del">
          <ac:chgData name="Rosa Flores Beneyto" userId="8ffd78d76a5f3516" providerId="LiveId" clId="{6A7FF680-B998-4008-962E-7034E31A27BB}" dt="2021-10-21T10:54:53.566" v="1181" actId="26606"/>
          <ac:graphicFrameMkLst>
            <pc:docMk/>
            <pc:sldMk cId="1150565354" sldId="284"/>
            <ac:graphicFrameMk id="4102" creationId="{7C47CFBD-D94F-425D-8457-89AF8C4BBCD0}"/>
          </ac:graphicFrameMkLst>
        </pc:graphicFrameChg>
        <pc:picChg chg="add mod ord">
          <ac:chgData name="Rosa Flores Beneyto" userId="8ffd78d76a5f3516" providerId="LiveId" clId="{6A7FF680-B998-4008-962E-7034E31A27BB}" dt="2021-10-21T10:58:17.526" v="1243" actId="26606"/>
          <ac:picMkLst>
            <pc:docMk/>
            <pc:sldMk cId="1150565354" sldId="284"/>
            <ac:picMk id="4100" creationId="{4A7BC874-D7B5-47B4-AADF-04B62D63F592}"/>
          </ac:picMkLst>
        </pc:picChg>
        <pc:cxnChg chg="add del">
          <ac:chgData name="Rosa Flores Beneyto" userId="8ffd78d76a5f3516" providerId="LiveId" clId="{6A7FF680-B998-4008-962E-7034E31A27BB}" dt="2021-10-21T10:57:22.601" v="1215" actId="26606"/>
          <ac:cxnSpMkLst>
            <pc:docMk/>
            <pc:sldMk cId="1150565354" sldId="284"/>
            <ac:cxnSpMk id="147" creationId="{43621FD4-D14D-45D5-9A57-9A2DE5EA59C0}"/>
          </ac:cxnSpMkLst>
        </pc:cxnChg>
        <pc:cxnChg chg="add del">
          <ac:chgData name="Rosa Flores Beneyto" userId="8ffd78d76a5f3516" providerId="LiveId" clId="{6A7FF680-B998-4008-962E-7034E31A27BB}" dt="2021-10-21T10:57:24.484" v="1217" actId="26606"/>
          <ac:cxnSpMkLst>
            <pc:docMk/>
            <pc:sldMk cId="1150565354" sldId="284"/>
            <ac:cxnSpMk id="4104" creationId="{7AD0F4D2-80E7-4A78-82EE-BEAEE4945407}"/>
          </ac:cxnSpMkLst>
        </pc:cxnChg>
        <pc:cxnChg chg="add del">
          <ac:chgData name="Rosa Flores Beneyto" userId="8ffd78d76a5f3516" providerId="LiveId" clId="{6A7FF680-B998-4008-962E-7034E31A27BB}" dt="2021-10-21T10:58:17.526" v="1243" actId="26606"/>
          <ac:cxnSpMkLst>
            <pc:docMk/>
            <pc:sldMk cId="1150565354" sldId="284"/>
            <ac:cxnSpMk id="4111" creationId="{43621FD4-D14D-45D5-9A57-9A2DE5EA59C0}"/>
          </ac:cxnSpMkLst>
        </pc:cxnChg>
      </pc:sldChg>
      <pc:sldChg chg="addSp delSp modSp mod setBg chgLayout">
        <pc:chgData name="Rosa Flores Beneyto" userId="8ffd78d76a5f3516" providerId="LiveId" clId="{6A7FF680-B998-4008-962E-7034E31A27BB}" dt="2021-10-21T11:04:21.778" v="1295" actId="13926"/>
        <pc:sldMkLst>
          <pc:docMk/>
          <pc:sldMk cId="3161686624" sldId="285"/>
        </pc:sldMkLst>
        <pc:spChg chg="del">
          <ac:chgData name="Rosa Flores Beneyto" userId="8ffd78d76a5f3516" providerId="LiveId" clId="{6A7FF680-B998-4008-962E-7034E31A27BB}" dt="2021-10-21T11:02:33.564" v="1268" actId="700"/>
          <ac:spMkLst>
            <pc:docMk/>
            <pc:sldMk cId="3161686624" sldId="285"/>
            <ac:spMk id="2" creationId="{00000000-0000-0000-0000-000000000000}"/>
          </ac:spMkLst>
        </pc:spChg>
        <pc:spChg chg="add mod ord">
          <ac:chgData name="Rosa Flores Beneyto" userId="8ffd78d76a5f3516" providerId="LiveId" clId="{6A7FF680-B998-4008-962E-7034E31A27BB}" dt="2021-10-21T11:03:34.990" v="1285" actId="207"/>
          <ac:spMkLst>
            <pc:docMk/>
            <pc:sldMk cId="3161686624" sldId="285"/>
            <ac:spMk id="3" creationId="{5FF028A8-F0D4-4F24-9D61-A9CEB2148AED}"/>
          </ac:spMkLst>
        </pc:spChg>
        <pc:spChg chg="add mod">
          <ac:chgData name="Rosa Flores Beneyto" userId="8ffd78d76a5f3516" providerId="LiveId" clId="{6A7FF680-B998-4008-962E-7034E31A27BB}" dt="2021-10-21T11:04:21.778" v="1295" actId="13926"/>
          <ac:spMkLst>
            <pc:docMk/>
            <pc:sldMk cId="3161686624" sldId="285"/>
            <ac:spMk id="6" creationId="{6A0C9E20-3E04-4C1C-B784-8764BAE01840}"/>
          </ac:spMkLst>
        </pc:spChg>
        <pc:spChg chg="add">
          <ac:chgData name="Rosa Flores Beneyto" userId="8ffd78d76a5f3516" providerId="LiveId" clId="{6A7FF680-B998-4008-962E-7034E31A27BB}" dt="2021-10-21T11:03:28.383" v="1282" actId="26606"/>
          <ac:spMkLst>
            <pc:docMk/>
            <pc:sldMk cId="3161686624" sldId="285"/>
            <ac:spMk id="11" creationId="{D038248A-211C-4EEC-8401-C761B929FB52}"/>
          </ac:spMkLst>
        </pc:spChg>
        <pc:spChg chg="add">
          <ac:chgData name="Rosa Flores Beneyto" userId="8ffd78d76a5f3516" providerId="LiveId" clId="{6A7FF680-B998-4008-962E-7034E31A27BB}" dt="2021-10-21T11:03:28.383" v="1282" actId="26606"/>
          <ac:spMkLst>
            <pc:docMk/>
            <pc:sldMk cId="3161686624" sldId="285"/>
            <ac:spMk id="13" creationId="{C30A849F-66D9-40C8-BEC8-35AFF8F4568F}"/>
          </ac:spMkLst>
        </pc:spChg>
        <pc:grpChg chg="add">
          <ac:chgData name="Rosa Flores Beneyto" userId="8ffd78d76a5f3516" providerId="LiveId" clId="{6A7FF680-B998-4008-962E-7034E31A27BB}" dt="2021-10-21T11:03:28.383" v="1282" actId="26606"/>
          <ac:grpSpMkLst>
            <pc:docMk/>
            <pc:sldMk cId="3161686624" sldId="285"/>
            <ac:grpSpMk id="15" creationId="{04542298-A2B1-480F-A11C-A40EDD19B857}"/>
          </ac:grpSpMkLst>
        </pc:grpChg>
        <pc:grpChg chg="add">
          <ac:chgData name="Rosa Flores Beneyto" userId="8ffd78d76a5f3516" providerId="LiveId" clId="{6A7FF680-B998-4008-962E-7034E31A27BB}" dt="2021-10-21T11:03:28.383" v="1282" actId="26606"/>
          <ac:grpSpMkLst>
            <pc:docMk/>
            <pc:sldMk cId="3161686624" sldId="285"/>
            <ac:grpSpMk id="21" creationId="{2A5C9C35-2375-49EB-B99C-17C87D42FE7C}"/>
          </ac:grpSpMkLst>
        </pc:grpChg>
        <pc:graphicFrameChg chg="del mod ord modGraphic">
          <ac:chgData name="Rosa Flores Beneyto" userId="8ffd78d76a5f3516" providerId="LiveId" clId="{6A7FF680-B998-4008-962E-7034E31A27BB}" dt="2021-10-21T11:02:58.796" v="1277" actId="478"/>
          <ac:graphicFrameMkLst>
            <pc:docMk/>
            <pc:sldMk cId="3161686624" sldId="285"/>
            <ac:graphicFrameMk id="4" creationId="{00000000-0000-0000-0000-000000000000}"/>
          </ac:graphicFrameMkLst>
        </pc:graphicFrameChg>
      </pc:sldChg>
      <pc:sldChg chg="del">
        <pc:chgData name="Rosa Flores Beneyto" userId="8ffd78d76a5f3516" providerId="LiveId" clId="{6A7FF680-B998-4008-962E-7034E31A27BB}" dt="2021-10-21T17:19:21.309" v="1353" actId="2696"/>
        <pc:sldMkLst>
          <pc:docMk/>
          <pc:sldMk cId="976650891" sldId="286"/>
        </pc:sldMkLst>
      </pc:sldChg>
      <pc:sldChg chg="del">
        <pc:chgData name="Rosa Flores Beneyto" userId="8ffd78d76a5f3516" providerId="LiveId" clId="{6A7FF680-B998-4008-962E-7034E31A27BB}" dt="2021-10-21T17:19:24.327" v="1354" actId="2696"/>
        <pc:sldMkLst>
          <pc:docMk/>
          <pc:sldMk cId="2849318005" sldId="287"/>
        </pc:sldMkLst>
      </pc:sldChg>
      <pc:sldChg chg="del">
        <pc:chgData name="Rosa Flores Beneyto" userId="8ffd78d76a5f3516" providerId="LiveId" clId="{6A7FF680-B998-4008-962E-7034E31A27BB}" dt="2021-10-21T17:26:49.492" v="1428" actId="2696"/>
        <pc:sldMkLst>
          <pc:docMk/>
          <pc:sldMk cId="3446702821" sldId="288"/>
        </pc:sldMkLst>
      </pc:sldChg>
      <pc:sldChg chg="del">
        <pc:chgData name="Rosa Flores Beneyto" userId="8ffd78d76a5f3516" providerId="LiveId" clId="{6A7FF680-B998-4008-962E-7034E31A27BB}" dt="2021-10-21T17:26:54.997" v="1429" actId="2696"/>
        <pc:sldMkLst>
          <pc:docMk/>
          <pc:sldMk cId="306490398" sldId="289"/>
        </pc:sldMkLst>
      </pc:sldChg>
      <pc:sldChg chg="del">
        <pc:chgData name="Rosa Flores Beneyto" userId="8ffd78d76a5f3516" providerId="LiveId" clId="{6A7FF680-B998-4008-962E-7034E31A27BB}" dt="2021-10-21T07:41:51.008" v="599" actId="2696"/>
        <pc:sldMkLst>
          <pc:docMk/>
          <pc:sldMk cId="2230684483" sldId="305"/>
        </pc:sldMkLst>
      </pc:sldChg>
      <pc:sldChg chg="addSp delSp modSp mod setBg">
        <pc:chgData name="Rosa Flores Beneyto" userId="8ffd78d76a5f3516" providerId="LiveId" clId="{6A7FF680-B998-4008-962E-7034E31A27BB}" dt="2021-10-21T07:43:07.617" v="640" actId="14100"/>
        <pc:sldMkLst>
          <pc:docMk/>
          <pc:sldMk cId="3643256429" sldId="306"/>
        </pc:sldMkLst>
        <pc:spChg chg="mod">
          <ac:chgData name="Rosa Flores Beneyto" userId="8ffd78d76a5f3516" providerId="LiveId" clId="{6A7FF680-B998-4008-962E-7034E31A27BB}" dt="2021-10-21T07:40:47.372" v="588" actId="14100"/>
          <ac:spMkLst>
            <pc:docMk/>
            <pc:sldMk cId="3643256429" sldId="306"/>
            <ac:spMk id="2" creationId="{00000000-0000-0000-0000-000000000000}"/>
          </ac:spMkLst>
        </pc:spChg>
        <pc:spChg chg="add del mod">
          <ac:chgData name="Rosa Flores Beneyto" userId="8ffd78d76a5f3516" providerId="LiveId" clId="{6A7FF680-B998-4008-962E-7034E31A27BB}" dt="2021-10-21T07:43:01.238" v="639" actId="27636"/>
          <ac:spMkLst>
            <pc:docMk/>
            <pc:sldMk cId="3643256429" sldId="306"/>
            <ac:spMk id="3" creationId="{00000000-0000-0000-0000-000000000000}"/>
          </ac:spMkLst>
        </pc:spChg>
        <pc:spChg chg="add del mod">
          <ac:chgData name="Rosa Flores Beneyto" userId="8ffd78d76a5f3516" providerId="LiveId" clId="{6A7FF680-B998-4008-962E-7034E31A27BB}" dt="2021-10-21T07:37:51.656" v="522"/>
          <ac:spMkLst>
            <pc:docMk/>
            <pc:sldMk cId="3643256429" sldId="306"/>
            <ac:spMk id="5" creationId="{3687BC08-784E-4510-99AE-88395B5E8B33}"/>
          </ac:spMkLst>
        </pc:spChg>
        <pc:spChg chg="add del mod">
          <ac:chgData name="Rosa Flores Beneyto" userId="8ffd78d76a5f3516" providerId="LiveId" clId="{6A7FF680-B998-4008-962E-7034E31A27BB}" dt="2021-10-21T07:37:51.656" v="522"/>
          <ac:spMkLst>
            <pc:docMk/>
            <pc:sldMk cId="3643256429" sldId="306"/>
            <ac:spMk id="6" creationId="{3F455B22-8D8A-41ED-BA11-B3091644D3B2}"/>
          </ac:spMkLst>
        </pc:spChg>
        <pc:spChg chg="add del mod">
          <ac:chgData name="Rosa Flores Beneyto" userId="8ffd78d76a5f3516" providerId="LiveId" clId="{6A7FF680-B998-4008-962E-7034E31A27BB}" dt="2021-10-21T07:37:51.656" v="522"/>
          <ac:spMkLst>
            <pc:docMk/>
            <pc:sldMk cId="3643256429" sldId="306"/>
            <ac:spMk id="7" creationId="{43B93A79-9E5F-4E8A-A183-430A6203ECD5}"/>
          </ac:spMkLst>
        </pc:spChg>
        <pc:spChg chg="add">
          <ac:chgData name="Rosa Flores Beneyto" userId="8ffd78d76a5f3516" providerId="LiveId" clId="{6A7FF680-B998-4008-962E-7034E31A27BB}" dt="2021-10-21T07:40:18.728" v="572" actId="26606"/>
          <ac:spMkLst>
            <pc:docMk/>
            <pc:sldMk cId="3643256429" sldId="306"/>
            <ac:spMk id="16" creationId="{69D47016-023F-44BD-981C-50E7A10A6609}"/>
          </ac:spMkLst>
        </pc:spChg>
        <pc:spChg chg="add">
          <ac:chgData name="Rosa Flores Beneyto" userId="8ffd78d76a5f3516" providerId="LiveId" clId="{6A7FF680-B998-4008-962E-7034E31A27BB}" dt="2021-10-21T07:40:18.728" v="572" actId="26606"/>
          <ac:spMkLst>
            <pc:docMk/>
            <pc:sldMk cId="3643256429" sldId="306"/>
            <ac:spMk id="18" creationId="{6D8B37B0-0682-433E-BC8D-498C04ABD9A7}"/>
          </ac:spMkLst>
        </pc:spChg>
        <pc:graphicFrameChg chg="add del mod">
          <ac:chgData name="Rosa Flores Beneyto" userId="8ffd78d76a5f3516" providerId="LiveId" clId="{6A7FF680-B998-4008-962E-7034E31A27BB}" dt="2021-10-21T07:37:51.656" v="522"/>
          <ac:graphicFrameMkLst>
            <pc:docMk/>
            <pc:sldMk cId="3643256429" sldId="306"/>
            <ac:graphicFrameMk id="4" creationId="{2D103FF1-D8B5-4AF8-A630-62316A547DAD}"/>
          </ac:graphicFrameMkLst>
        </pc:graphicFrameChg>
        <pc:picChg chg="add mod">
          <ac:chgData name="Rosa Flores Beneyto" userId="8ffd78d76a5f3516" providerId="LiveId" clId="{6A7FF680-B998-4008-962E-7034E31A27BB}" dt="2021-10-21T07:43:07.617" v="640" actId="14100"/>
          <ac:picMkLst>
            <pc:docMk/>
            <pc:sldMk cId="3643256429" sldId="306"/>
            <ac:picMk id="10" creationId="{0F8D40E8-E4EB-4899-B7C0-042931FCCD7F}"/>
          </ac:picMkLst>
        </pc:picChg>
        <pc:picChg chg="add mod">
          <ac:chgData name="Rosa Flores Beneyto" userId="8ffd78d76a5f3516" providerId="LiveId" clId="{6A7FF680-B998-4008-962E-7034E31A27BB}" dt="2021-10-21T07:40:27.702" v="574" actId="1076"/>
          <ac:picMkLst>
            <pc:docMk/>
            <pc:sldMk cId="3643256429" sldId="306"/>
            <ac:picMk id="11" creationId="{39212624-B99A-4FB4-86DE-952027542B40}"/>
          </ac:picMkLst>
        </pc:picChg>
        <pc:picChg chg="add del mod">
          <ac:chgData name="Rosa Flores Beneyto" userId="8ffd78d76a5f3516" providerId="LiveId" clId="{6A7FF680-B998-4008-962E-7034E31A27BB}" dt="2021-10-21T07:37:51.656" v="522"/>
          <ac:picMkLst>
            <pc:docMk/>
            <pc:sldMk cId="3643256429" sldId="306"/>
            <ac:picMk id="2049" creationId="{DE85249E-BAFE-4CA6-88DB-D1E9D6E9DC95}"/>
          </ac:picMkLst>
        </pc:picChg>
        <pc:picChg chg="add del mod">
          <ac:chgData name="Rosa Flores Beneyto" userId="8ffd78d76a5f3516" providerId="LiveId" clId="{6A7FF680-B998-4008-962E-7034E31A27BB}" dt="2021-10-21T07:37:51.656" v="522"/>
          <ac:picMkLst>
            <pc:docMk/>
            <pc:sldMk cId="3643256429" sldId="306"/>
            <ac:picMk id="2050" creationId="{6A8312ED-F4A8-49AA-BBD1-5B2706DE5671}"/>
          </ac:picMkLst>
        </pc:picChg>
      </pc:sldChg>
      <pc:sldChg chg="del">
        <pc:chgData name="Rosa Flores Beneyto" userId="8ffd78d76a5f3516" providerId="LiveId" clId="{6A7FF680-B998-4008-962E-7034E31A27BB}" dt="2021-10-21T07:41:48.316" v="598" actId="2696"/>
        <pc:sldMkLst>
          <pc:docMk/>
          <pc:sldMk cId="3643256429" sldId="307"/>
        </pc:sldMkLst>
      </pc:sldChg>
      <pc:sldChg chg="del">
        <pc:chgData name="Rosa Flores Beneyto" userId="8ffd78d76a5f3516" providerId="LiveId" clId="{6A7FF680-B998-4008-962E-7034E31A27BB}" dt="2021-10-21T17:26:59.157" v="1430" actId="2696"/>
        <pc:sldMkLst>
          <pc:docMk/>
          <pc:sldMk cId="509418632" sldId="315"/>
        </pc:sldMkLst>
      </pc:sldChg>
      <pc:sldChg chg="addSp modSp mod setBg">
        <pc:chgData name="Rosa Flores Beneyto" userId="8ffd78d76a5f3516" providerId="LiveId" clId="{6A7FF680-B998-4008-962E-7034E31A27BB}" dt="2021-10-22T14:14:39.018" v="1791" actId="242"/>
        <pc:sldMkLst>
          <pc:docMk/>
          <pc:sldMk cId="4003416843" sldId="316"/>
        </pc:sldMkLst>
        <pc:spChg chg="mod">
          <ac:chgData name="Rosa Flores Beneyto" userId="8ffd78d76a5f3516" providerId="LiveId" clId="{6A7FF680-B998-4008-962E-7034E31A27BB}" dt="2021-10-22T14:12:29.614" v="1789" actId="113"/>
          <ac:spMkLst>
            <pc:docMk/>
            <pc:sldMk cId="4003416843" sldId="316"/>
            <ac:spMk id="2" creationId="{00000000-0000-0000-0000-000000000000}"/>
          </ac:spMkLst>
        </pc:spChg>
        <pc:spChg chg="mod">
          <ac:chgData name="Rosa Flores Beneyto" userId="8ffd78d76a5f3516" providerId="LiveId" clId="{6A7FF680-B998-4008-962E-7034E31A27BB}" dt="2021-10-22T14:14:39.018" v="1791" actId="242"/>
          <ac:spMkLst>
            <pc:docMk/>
            <pc:sldMk cId="4003416843" sldId="316"/>
            <ac:spMk id="3" creationId="{00000000-0000-0000-0000-000000000000}"/>
          </ac:spMkLst>
        </pc:spChg>
        <pc:spChg chg="add">
          <ac:chgData name="Rosa Flores Beneyto" userId="8ffd78d76a5f3516" providerId="LiveId" clId="{6A7FF680-B998-4008-962E-7034E31A27BB}" dt="2021-10-22T14:12:24.877" v="1788" actId="26606"/>
          <ac:spMkLst>
            <pc:docMk/>
            <pc:sldMk cId="4003416843" sldId="316"/>
            <ac:spMk id="71" creationId="{45D37F4E-DDB4-456B-97E0-9937730A039F}"/>
          </ac:spMkLst>
        </pc:spChg>
        <pc:spChg chg="add">
          <ac:chgData name="Rosa Flores Beneyto" userId="8ffd78d76a5f3516" providerId="LiveId" clId="{6A7FF680-B998-4008-962E-7034E31A27BB}" dt="2021-10-22T14:12:24.877" v="1788" actId="26606"/>
          <ac:spMkLst>
            <pc:docMk/>
            <pc:sldMk cId="4003416843" sldId="316"/>
            <ac:spMk id="73" creationId="{B2DD41CD-8F47-4F56-AD12-4E2FF7696987}"/>
          </ac:spMkLst>
        </pc:spChg>
        <pc:picChg chg="add mod">
          <ac:chgData name="Rosa Flores Beneyto" userId="8ffd78d76a5f3516" providerId="LiveId" clId="{6A7FF680-B998-4008-962E-7034E31A27BB}" dt="2021-10-22T14:12:24.877" v="1788" actId="26606"/>
          <ac:picMkLst>
            <pc:docMk/>
            <pc:sldMk cId="4003416843" sldId="316"/>
            <ac:picMk id="1026" creationId="{503D6E28-0590-4092-AD0B-7B0A57F4E443}"/>
          </ac:picMkLst>
        </pc:picChg>
      </pc:sldChg>
      <pc:sldChg chg="addSp delSp modSp mod setBg">
        <pc:chgData name="Rosa Flores Beneyto" userId="8ffd78d76a5f3516" providerId="LiveId" clId="{6A7FF680-B998-4008-962E-7034E31A27BB}" dt="2021-10-21T07:19:09.405" v="336" actId="27636"/>
        <pc:sldMkLst>
          <pc:docMk/>
          <pc:sldMk cId="2534358542" sldId="317"/>
        </pc:sldMkLst>
        <pc:spChg chg="mod">
          <ac:chgData name="Rosa Flores Beneyto" userId="8ffd78d76a5f3516" providerId="LiveId" clId="{6A7FF680-B998-4008-962E-7034E31A27BB}" dt="2021-10-21T07:19:09.405" v="336" actId="27636"/>
          <ac:spMkLst>
            <pc:docMk/>
            <pc:sldMk cId="2534358542" sldId="317"/>
            <ac:spMk id="2" creationId="{00000000-0000-0000-0000-000000000000}"/>
          </ac:spMkLst>
        </pc:spChg>
        <pc:spChg chg="del">
          <ac:chgData name="Rosa Flores Beneyto" userId="8ffd78d76a5f3516" providerId="LiveId" clId="{6A7FF680-B998-4008-962E-7034E31A27BB}" dt="2021-10-21T07:18:49.423" v="334" actId="26606"/>
          <ac:spMkLst>
            <pc:docMk/>
            <pc:sldMk cId="2534358542" sldId="317"/>
            <ac:spMk id="3" creationId="{00000000-0000-0000-0000-000000000000}"/>
          </ac:spMkLst>
        </pc:spChg>
        <pc:spChg chg="add">
          <ac:chgData name="Rosa Flores Beneyto" userId="8ffd78d76a5f3516" providerId="LiveId" clId="{6A7FF680-B998-4008-962E-7034E31A27BB}" dt="2021-10-21T07:18:49.423" v="334" actId="26606"/>
          <ac:spMkLst>
            <pc:docMk/>
            <pc:sldMk cId="2534358542" sldId="317"/>
            <ac:spMk id="9" creationId="{08E89D5E-1885-4160-AC77-CC471DD1D0DB}"/>
          </ac:spMkLst>
        </pc:spChg>
        <pc:graphicFrameChg chg="add">
          <ac:chgData name="Rosa Flores Beneyto" userId="8ffd78d76a5f3516" providerId="LiveId" clId="{6A7FF680-B998-4008-962E-7034E31A27BB}" dt="2021-10-21T07:18:49.423" v="334" actId="26606"/>
          <ac:graphicFrameMkLst>
            <pc:docMk/>
            <pc:sldMk cId="2534358542" sldId="317"/>
            <ac:graphicFrameMk id="5" creationId="{E553E884-7215-469D-8AC3-8E12E2539562}"/>
          </ac:graphicFrameMkLst>
        </pc:graphicFrameChg>
        <pc:cxnChg chg="add">
          <ac:chgData name="Rosa Flores Beneyto" userId="8ffd78d76a5f3516" providerId="LiveId" clId="{6A7FF680-B998-4008-962E-7034E31A27BB}" dt="2021-10-21T07:18:49.423" v="334" actId="26606"/>
          <ac:cxnSpMkLst>
            <pc:docMk/>
            <pc:sldMk cId="2534358542" sldId="317"/>
            <ac:cxnSpMk id="11" creationId="{550D2BD1-98F9-412D-905B-3A843EF4078B}"/>
          </ac:cxnSpMkLst>
        </pc:cxnChg>
      </pc:sldChg>
      <pc:sldChg chg="addSp delSp modSp mod setBg modClrScheme chgLayout">
        <pc:chgData name="Rosa Flores Beneyto" userId="8ffd78d76a5f3516" providerId="LiveId" clId="{6A7FF680-B998-4008-962E-7034E31A27BB}" dt="2021-10-21T07:30:16.586" v="449" actId="113"/>
        <pc:sldMkLst>
          <pc:docMk/>
          <pc:sldMk cId="3249648619" sldId="318"/>
        </pc:sldMkLst>
        <pc:spChg chg="add mod ord">
          <ac:chgData name="Rosa Flores Beneyto" userId="8ffd78d76a5f3516" providerId="LiveId" clId="{6A7FF680-B998-4008-962E-7034E31A27BB}" dt="2021-10-21T07:30:16.586" v="449" actId="113"/>
          <ac:spMkLst>
            <pc:docMk/>
            <pc:sldMk cId="3249648619" sldId="318"/>
            <ac:spMk id="2" creationId="{57939771-3265-4746-A715-712031B9C4D0}"/>
          </ac:spMkLst>
        </pc:spChg>
        <pc:spChg chg="mod ord">
          <ac:chgData name="Rosa Flores Beneyto" userId="8ffd78d76a5f3516" providerId="LiveId" clId="{6A7FF680-B998-4008-962E-7034E31A27BB}" dt="2021-10-21T07:29:15.107" v="438" actId="26606"/>
          <ac:spMkLst>
            <pc:docMk/>
            <pc:sldMk cId="3249648619" sldId="318"/>
            <ac:spMk id="5" creationId="{00000000-0000-0000-0000-000000000000}"/>
          </ac:spMkLst>
        </pc:spChg>
        <pc:spChg chg="del mod ord">
          <ac:chgData name="Rosa Flores Beneyto" userId="8ffd78d76a5f3516" providerId="LiveId" clId="{6A7FF680-B998-4008-962E-7034E31A27BB}" dt="2021-10-21T07:26:54.411" v="419" actId="700"/>
          <ac:spMkLst>
            <pc:docMk/>
            <pc:sldMk cId="3249648619" sldId="318"/>
            <ac:spMk id="6" creationId="{00000000-0000-0000-0000-000000000000}"/>
          </ac:spMkLst>
        </pc:spChg>
        <pc:spChg chg="add del">
          <ac:chgData name="Rosa Flores Beneyto" userId="8ffd78d76a5f3516" providerId="LiveId" clId="{6A7FF680-B998-4008-962E-7034E31A27BB}" dt="2021-10-21T07:28:28.936" v="423" actId="26606"/>
          <ac:spMkLst>
            <pc:docMk/>
            <pc:sldMk cId="3249648619" sldId="318"/>
            <ac:spMk id="10" creationId="{2B566528-1B12-4246-9431-5C2D7D081168}"/>
          </ac:spMkLst>
        </pc:spChg>
        <pc:spChg chg="add del">
          <ac:chgData name="Rosa Flores Beneyto" userId="8ffd78d76a5f3516" providerId="LiveId" clId="{6A7FF680-B998-4008-962E-7034E31A27BB}" dt="2021-10-21T07:28:30.432" v="425" actId="26606"/>
          <ac:spMkLst>
            <pc:docMk/>
            <pc:sldMk cId="3249648619" sldId="318"/>
            <ac:spMk id="20" creationId="{45D37F4E-DDB4-456B-97E0-9937730A039F}"/>
          </ac:spMkLst>
        </pc:spChg>
        <pc:spChg chg="add del">
          <ac:chgData name="Rosa Flores Beneyto" userId="8ffd78d76a5f3516" providerId="LiveId" clId="{6A7FF680-B998-4008-962E-7034E31A27BB}" dt="2021-10-21T07:28:30.432" v="425" actId="26606"/>
          <ac:spMkLst>
            <pc:docMk/>
            <pc:sldMk cId="3249648619" sldId="318"/>
            <ac:spMk id="21" creationId="{B2DD41CD-8F47-4F56-AD12-4E2FF7696987}"/>
          </ac:spMkLst>
        </pc:spChg>
        <pc:spChg chg="add del">
          <ac:chgData name="Rosa Flores Beneyto" userId="8ffd78d76a5f3516" providerId="LiveId" clId="{6A7FF680-B998-4008-962E-7034E31A27BB}" dt="2021-10-21T07:28:32.445" v="427" actId="26606"/>
          <ac:spMkLst>
            <pc:docMk/>
            <pc:sldMk cId="3249648619" sldId="318"/>
            <ac:spMk id="23" creationId="{2B566528-1B12-4246-9431-5C2D7D081168}"/>
          </ac:spMkLst>
        </pc:spChg>
        <pc:spChg chg="add del">
          <ac:chgData name="Rosa Flores Beneyto" userId="8ffd78d76a5f3516" providerId="LiveId" clId="{6A7FF680-B998-4008-962E-7034E31A27BB}" dt="2021-10-21T07:29:15.107" v="438" actId="26606"/>
          <ac:spMkLst>
            <pc:docMk/>
            <pc:sldMk cId="3249648619" sldId="318"/>
            <ac:spMk id="27" creationId="{1E020063-2385-44AC-BD67-258E1F0B9FCE}"/>
          </ac:spMkLst>
        </pc:spChg>
        <pc:spChg chg="add del">
          <ac:chgData name="Rosa Flores Beneyto" userId="8ffd78d76a5f3516" providerId="LiveId" clId="{6A7FF680-B998-4008-962E-7034E31A27BB}" dt="2021-10-21T07:29:15.107" v="438" actId="26606"/>
          <ac:spMkLst>
            <pc:docMk/>
            <pc:sldMk cId="3249648619" sldId="318"/>
            <ac:spMk id="28" creationId="{7E014A0B-5338-4077-AFE9-A90D04D4492B}"/>
          </ac:spMkLst>
        </pc:spChg>
        <pc:spChg chg="add del">
          <ac:chgData name="Rosa Flores Beneyto" userId="8ffd78d76a5f3516" providerId="LiveId" clId="{6A7FF680-B998-4008-962E-7034E31A27BB}" dt="2021-10-21T07:29:54.568" v="442" actId="26606"/>
          <ac:spMkLst>
            <pc:docMk/>
            <pc:sldMk cId="3249648619" sldId="318"/>
            <ac:spMk id="41" creationId="{EDDBB197-D710-4A4F-A9CA-FD2177498BE8}"/>
          </ac:spMkLst>
        </pc:spChg>
        <pc:spChg chg="add del">
          <ac:chgData name="Rosa Flores Beneyto" userId="8ffd78d76a5f3516" providerId="LiveId" clId="{6A7FF680-B998-4008-962E-7034E31A27BB}" dt="2021-10-21T07:29:54.568" v="442" actId="26606"/>
          <ac:spMkLst>
            <pc:docMk/>
            <pc:sldMk cId="3249648619" sldId="318"/>
            <ac:spMk id="43" creationId="{975D1CFA-2CDB-4B64-BD9F-85744E8DA12F}"/>
          </ac:spMkLst>
        </pc:spChg>
        <pc:spChg chg="add">
          <ac:chgData name="Rosa Flores Beneyto" userId="8ffd78d76a5f3516" providerId="LiveId" clId="{6A7FF680-B998-4008-962E-7034E31A27BB}" dt="2021-10-21T07:29:54.568" v="442" actId="26606"/>
          <ac:spMkLst>
            <pc:docMk/>
            <pc:sldMk cId="3249648619" sldId="318"/>
            <ac:spMk id="54" creationId="{EDDBB197-D710-4A4F-A9CA-FD2177498BE8}"/>
          </ac:spMkLst>
        </pc:spChg>
        <pc:spChg chg="add">
          <ac:chgData name="Rosa Flores Beneyto" userId="8ffd78d76a5f3516" providerId="LiveId" clId="{6A7FF680-B998-4008-962E-7034E31A27BB}" dt="2021-10-21T07:29:54.568" v="442" actId="26606"/>
          <ac:spMkLst>
            <pc:docMk/>
            <pc:sldMk cId="3249648619" sldId="318"/>
            <ac:spMk id="56" creationId="{975D1CFA-2CDB-4B64-BD9F-85744E8DA12F}"/>
          </ac:spMkLst>
        </pc:spChg>
        <pc:grpChg chg="add del">
          <ac:chgData name="Rosa Flores Beneyto" userId="8ffd78d76a5f3516" providerId="LiveId" clId="{6A7FF680-B998-4008-962E-7034E31A27BB}" dt="2021-10-21T07:28:28.936" v="423" actId="26606"/>
          <ac:grpSpMkLst>
            <pc:docMk/>
            <pc:sldMk cId="3249648619" sldId="318"/>
            <ac:grpSpMk id="12" creationId="{287F69AB-2350-44E3-9076-00265B93F313}"/>
          </ac:grpSpMkLst>
        </pc:grpChg>
        <pc:grpChg chg="add del">
          <ac:chgData name="Rosa Flores Beneyto" userId="8ffd78d76a5f3516" providerId="LiveId" clId="{6A7FF680-B998-4008-962E-7034E31A27BB}" dt="2021-10-21T07:28:28.936" v="423" actId="26606"/>
          <ac:grpSpMkLst>
            <pc:docMk/>
            <pc:sldMk cId="3249648619" sldId="318"/>
            <ac:grpSpMk id="16" creationId="{3EA7D759-6BEF-4CBD-A325-BCFA77832B3F}"/>
          </ac:grpSpMkLst>
        </pc:grpChg>
        <pc:grpChg chg="add del">
          <ac:chgData name="Rosa Flores Beneyto" userId="8ffd78d76a5f3516" providerId="LiveId" clId="{6A7FF680-B998-4008-962E-7034E31A27BB}" dt="2021-10-21T07:28:32.445" v="427" actId="26606"/>
          <ac:grpSpMkLst>
            <pc:docMk/>
            <pc:sldMk cId="3249648619" sldId="318"/>
            <ac:grpSpMk id="24" creationId="{287F69AB-2350-44E3-9076-00265B93F313}"/>
          </ac:grpSpMkLst>
        </pc:grpChg>
        <pc:grpChg chg="add del">
          <ac:chgData name="Rosa Flores Beneyto" userId="8ffd78d76a5f3516" providerId="LiveId" clId="{6A7FF680-B998-4008-962E-7034E31A27BB}" dt="2021-10-21T07:28:32.445" v="427" actId="26606"/>
          <ac:grpSpMkLst>
            <pc:docMk/>
            <pc:sldMk cId="3249648619" sldId="318"/>
            <ac:grpSpMk id="25" creationId="{3EA7D759-6BEF-4CBD-A325-BCFA77832B3F}"/>
          </ac:grpSpMkLst>
        </pc:grpChg>
        <pc:grpChg chg="add del">
          <ac:chgData name="Rosa Flores Beneyto" userId="8ffd78d76a5f3516" providerId="LiveId" clId="{6A7FF680-B998-4008-962E-7034E31A27BB}" dt="2021-10-21T07:29:15.107" v="438" actId="26606"/>
          <ac:grpSpMkLst>
            <pc:docMk/>
            <pc:sldMk cId="3249648619" sldId="318"/>
            <ac:grpSpMk id="29" creationId="{78127680-150F-4A90-9950-F66392578116}"/>
          </ac:grpSpMkLst>
        </pc:grpChg>
        <pc:grpChg chg="add del">
          <ac:chgData name="Rosa Flores Beneyto" userId="8ffd78d76a5f3516" providerId="LiveId" clId="{6A7FF680-B998-4008-962E-7034E31A27BB}" dt="2021-10-21T07:29:15.107" v="438" actId="26606"/>
          <ac:grpSpMkLst>
            <pc:docMk/>
            <pc:sldMk cId="3249648619" sldId="318"/>
            <ac:grpSpMk id="33" creationId="{466920E5-8640-4C24-A775-8647637094A7}"/>
          </ac:grpSpMkLst>
        </pc:grpChg>
        <pc:grpChg chg="add del">
          <ac:chgData name="Rosa Flores Beneyto" userId="8ffd78d76a5f3516" providerId="LiveId" clId="{6A7FF680-B998-4008-962E-7034E31A27BB}" dt="2021-10-21T07:29:54.568" v="442" actId="26606"/>
          <ac:grpSpMkLst>
            <pc:docMk/>
            <pc:sldMk cId="3249648619" sldId="318"/>
            <ac:grpSpMk id="45" creationId="{25EE5136-01F1-466C-962D-BA9B4C6757AA}"/>
          </ac:grpSpMkLst>
        </pc:grpChg>
        <pc:grpChg chg="add">
          <ac:chgData name="Rosa Flores Beneyto" userId="8ffd78d76a5f3516" providerId="LiveId" clId="{6A7FF680-B998-4008-962E-7034E31A27BB}" dt="2021-10-21T07:29:54.568" v="442" actId="26606"/>
          <ac:grpSpMkLst>
            <pc:docMk/>
            <pc:sldMk cId="3249648619" sldId="318"/>
            <ac:grpSpMk id="58" creationId="{25EE5136-01F1-466C-962D-BA9B4C6757AA}"/>
          </ac:grpSpMkLst>
        </pc:grpChg>
        <pc:picChg chg="add del mod">
          <ac:chgData name="Rosa Flores Beneyto" userId="8ffd78d76a5f3516" providerId="LiveId" clId="{6A7FF680-B998-4008-962E-7034E31A27BB}" dt="2021-10-21T07:29:50.187" v="440" actId="478"/>
          <ac:picMkLst>
            <pc:docMk/>
            <pc:sldMk cId="3249648619" sldId="318"/>
            <ac:picMk id="3" creationId="{1AA8D240-F5FF-4E53-ADC6-989785F7CF88}"/>
          </ac:picMkLst>
        </pc:picChg>
        <pc:picChg chg="add mod">
          <ac:chgData name="Rosa Flores Beneyto" userId="8ffd78d76a5f3516" providerId="LiveId" clId="{6A7FF680-B998-4008-962E-7034E31A27BB}" dt="2021-10-21T07:29:54.568" v="442" actId="26606"/>
          <ac:picMkLst>
            <pc:docMk/>
            <pc:sldMk cId="3249648619" sldId="318"/>
            <ac:picMk id="4" creationId="{55396C06-B024-42BA-8C81-35D393489C04}"/>
          </ac:picMkLst>
        </pc:picChg>
      </pc:sldChg>
      <pc:sldChg chg="del">
        <pc:chgData name="Rosa Flores Beneyto" userId="8ffd78d76a5f3516" providerId="LiveId" clId="{6A7FF680-B998-4008-962E-7034E31A27BB}" dt="2021-10-21T07:35:54.409" v="505" actId="2696"/>
        <pc:sldMkLst>
          <pc:docMk/>
          <pc:sldMk cId="986416424" sldId="319"/>
        </pc:sldMkLst>
      </pc:sldChg>
      <pc:sldChg chg="del">
        <pc:chgData name="Rosa Flores Beneyto" userId="8ffd78d76a5f3516" providerId="LiveId" clId="{6A7FF680-B998-4008-962E-7034E31A27BB}" dt="2021-10-21T07:41:43.118" v="597" actId="2696"/>
        <pc:sldMkLst>
          <pc:docMk/>
          <pc:sldMk cId="3643256429" sldId="320"/>
        </pc:sldMkLst>
      </pc:sldChg>
      <pc:sldChg chg="del">
        <pc:chgData name="Rosa Flores Beneyto" userId="8ffd78d76a5f3516" providerId="LiveId" clId="{6A7FF680-B998-4008-962E-7034E31A27BB}" dt="2021-10-21T10:51:08.496" v="1163" actId="2696"/>
        <pc:sldMkLst>
          <pc:docMk/>
          <pc:sldMk cId="2748740971" sldId="321"/>
        </pc:sldMkLst>
      </pc:sldChg>
      <pc:sldChg chg="del">
        <pc:chgData name="Rosa Flores Beneyto" userId="8ffd78d76a5f3516" providerId="LiveId" clId="{6A7FF680-B998-4008-962E-7034E31A27BB}" dt="2021-10-21T10:51:03.643" v="1161" actId="2696"/>
        <pc:sldMkLst>
          <pc:docMk/>
          <pc:sldMk cId="3574484046" sldId="322"/>
        </pc:sldMkLst>
      </pc:sldChg>
      <pc:sldChg chg="del">
        <pc:chgData name="Rosa Flores Beneyto" userId="8ffd78d76a5f3516" providerId="LiveId" clId="{6A7FF680-B998-4008-962E-7034E31A27BB}" dt="2021-10-21T10:50:59.834" v="1160" actId="2696"/>
        <pc:sldMkLst>
          <pc:docMk/>
          <pc:sldMk cId="3574484046" sldId="323"/>
        </pc:sldMkLst>
      </pc:sldChg>
      <pc:sldChg chg="addSp modSp mod">
        <pc:chgData name="Rosa Flores Beneyto" userId="8ffd78d76a5f3516" providerId="LiveId" clId="{6A7FF680-B998-4008-962E-7034E31A27BB}" dt="2021-10-22T14:24:27.418" v="1865" actId="122"/>
        <pc:sldMkLst>
          <pc:docMk/>
          <pc:sldMk cId="703992876" sldId="324"/>
        </pc:sldMkLst>
        <pc:spChg chg="mod">
          <ac:chgData name="Rosa Flores Beneyto" userId="8ffd78d76a5f3516" providerId="LiveId" clId="{6A7FF680-B998-4008-962E-7034E31A27BB}" dt="2021-10-22T14:22:34.260" v="1858" actId="242"/>
          <ac:spMkLst>
            <pc:docMk/>
            <pc:sldMk cId="703992876" sldId="324"/>
            <ac:spMk id="2" creationId="{00000000-0000-0000-0000-000000000000}"/>
          </ac:spMkLst>
        </pc:spChg>
        <pc:spChg chg="mod">
          <ac:chgData name="Rosa Flores Beneyto" userId="8ffd78d76a5f3516" providerId="LiveId" clId="{6A7FF680-B998-4008-962E-7034E31A27BB}" dt="2021-10-22T14:24:27.418" v="1865" actId="122"/>
          <ac:spMkLst>
            <pc:docMk/>
            <pc:sldMk cId="703992876" sldId="324"/>
            <ac:spMk id="3" creationId="{00000000-0000-0000-0000-000000000000}"/>
          </ac:spMkLst>
        </pc:spChg>
        <pc:graphicFrameChg chg="add mod modGraphic">
          <ac:chgData name="Rosa Flores Beneyto" userId="8ffd78d76a5f3516" providerId="LiveId" clId="{6A7FF680-B998-4008-962E-7034E31A27BB}" dt="2021-10-22T14:24:20.825" v="1864" actId="26606"/>
          <ac:graphicFrameMkLst>
            <pc:docMk/>
            <pc:sldMk cId="703992876" sldId="324"/>
            <ac:graphicFrameMk id="4" creationId="{DCD84242-02CE-4F90-AA0C-C17178537E75}"/>
          </ac:graphicFrameMkLst>
        </pc:graphicFrameChg>
      </pc:sldChg>
      <pc:sldChg chg="addSp modSp mod setBg">
        <pc:chgData name="Rosa Flores Beneyto" userId="8ffd78d76a5f3516" providerId="LiveId" clId="{6A7FF680-B998-4008-962E-7034E31A27BB}" dt="2021-10-22T14:26:47.730" v="1866" actId="26606"/>
        <pc:sldMkLst>
          <pc:docMk/>
          <pc:sldMk cId="4001206422" sldId="325"/>
        </pc:sldMkLst>
        <pc:spChg chg="mod">
          <ac:chgData name="Rosa Flores Beneyto" userId="8ffd78d76a5f3516" providerId="LiveId" clId="{6A7FF680-B998-4008-962E-7034E31A27BB}" dt="2021-10-22T14:26:47.730" v="1866" actId="26606"/>
          <ac:spMkLst>
            <pc:docMk/>
            <pc:sldMk cId="4001206422" sldId="325"/>
            <ac:spMk id="3" creationId="{00000000-0000-0000-0000-000000000000}"/>
          </ac:spMkLst>
        </pc:spChg>
        <pc:spChg chg="add">
          <ac:chgData name="Rosa Flores Beneyto" userId="8ffd78d76a5f3516" providerId="LiveId" clId="{6A7FF680-B998-4008-962E-7034E31A27BB}" dt="2021-10-22T14:26:47.730" v="1866" actId="26606"/>
          <ac:spMkLst>
            <pc:docMk/>
            <pc:sldMk cId="4001206422" sldId="325"/>
            <ac:spMk id="9" creationId="{665DBBEF-238B-476B-96AB-8AAC3224ECEA}"/>
          </ac:spMkLst>
        </pc:spChg>
        <pc:spChg chg="add">
          <ac:chgData name="Rosa Flores Beneyto" userId="8ffd78d76a5f3516" providerId="LiveId" clId="{6A7FF680-B998-4008-962E-7034E31A27BB}" dt="2021-10-22T14:26:47.730" v="1866" actId="26606"/>
          <ac:spMkLst>
            <pc:docMk/>
            <pc:sldMk cId="4001206422" sldId="325"/>
            <ac:spMk id="11" creationId="{3FCFB1DE-0B7E-48CC-BA90-B2AB0889F9D6}"/>
          </ac:spMkLst>
        </pc:spChg>
        <pc:picChg chg="mod">
          <ac:chgData name="Rosa Flores Beneyto" userId="8ffd78d76a5f3516" providerId="LiveId" clId="{6A7FF680-B998-4008-962E-7034E31A27BB}" dt="2021-10-22T14:26:47.730" v="1866" actId="26606"/>
          <ac:picMkLst>
            <pc:docMk/>
            <pc:sldMk cId="4001206422" sldId="325"/>
            <ac:picMk id="4" creationId="{00000000-0000-0000-0000-000000000000}"/>
          </ac:picMkLst>
        </pc:picChg>
      </pc:sldChg>
      <pc:sldChg chg="addSp modSp mod setBg">
        <pc:chgData name="Rosa Flores Beneyto" userId="8ffd78d76a5f3516" providerId="LiveId" clId="{6A7FF680-B998-4008-962E-7034E31A27BB}" dt="2021-10-22T14:28:53.218" v="1868" actId="403"/>
        <pc:sldMkLst>
          <pc:docMk/>
          <pc:sldMk cId="1638715071" sldId="326"/>
        </pc:sldMkLst>
        <pc:spChg chg="mod">
          <ac:chgData name="Rosa Flores Beneyto" userId="8ffd78d76a5f3516" providerId="LiveId" clId="{6A7FF680-B998-4008-962E-7034E31A27BB}" dt="2021-10-22T14:28:53.218" v="1868" actId="403"/>
          <ac:spMkLst>
            <pc:docMk/>
            <pc:sldMk cId="1638715071" sldId="326"/>
            <ac:spMk id="2" creationId="{00000000-0000-0000-0000-000000000000}"/>
          </ac:spMkLst>
        </pc:spChg>
        <pc:spChg chg="mod">
          <ac:chgData name="Rosa Flores Beneyto" userId="8ffd78d76a5f3516" providerId="LiveId" clId="{6A7FF680-B998-4008-962E-7034E31A27BB}" dt="2021-10-22T14:28:44.935" v="1867" actId="26606"/>
          <ac:spMkLst>
            <pc:docMk/>
            <pc:sldMk cId="1638715071" sldId="326"/>
            <ac:spMk id="3" creationId="{00000000-0000-0000-0000-000000000000}"/>
          </ac:spMkLst>
        </pc:spChg>
        <pc:spChg chg="add">
          <ac:chgData name="Rosa Flores Beneyto" userId="8ffd78d76a5f3516" providerId="LiveId" clId="{6A7FF680-B998-4008-962E-7034E31A27BB}" dt="2021-10-22T14:28:44.935" v="1867" actId="26606"/>
          <ac:spMkLst>
            <pc:docMk/>
            <pc:sldMk cId="1638715071" sldId="326"/>
            <ac:spMk id="8" creationId="{C05CBC3C-2E5A-4839-8B9B-2E5A6ADF0F58}"/>
          </ac:spMkLst>
        </pc:spChg>
        <pc:spChg chg="add">
          <ac:chgData name="Rosa Flores Beneyto" userId="8ffd78d76a5f3516" providerId="LiveId" clId="{6A7FF680-B998-4008-962E-7034E31A27BB}" dt="2021-10-22T14:28:44.935" v="1867" actId="26606"/>
          <ac:spMkLst>
            <pc:docMk/>
            <pc:sldMk cId="1638715071" sldId="326"/>
            <ac:spMk id="10" creationId="{827FF362-FC97-4BF5-949B-D4ADFA26E457}"/>
          </ac:spMkLst>
        </pc:spChg>
      </pc:sldChg>
      <pc:sldChg chg="addSp modSp mod setBg">
        <pc:chgData name="Rosa Flores Beneyto" userId="8ffd78d76a5f3516" providerId="LiveId" clId="{6A7FF680-B998-4008-962E-7034E31A27BB}" dt="2021-10-22T14:31:47.051" v="1872" actId="26606"/>
        <pc:sldMkLst>
          <pc:docMk/>
          <pc:sldMk cId="2635894335" sldId="327"/>
        </pc:sldMkLst>
        <pc:spChg chg="mod">
          <ac:chgData name="Rosa Flores Beneyto" userId="8ffd78d76a5f3516" providerId="LiveId" clId="{6A7FF680-B998-4008-962E-7034E31A27BB}" dt="2021-10-22T14:31:47.051" v="1872" actId="26606"/>
          <ac:spMkLst>
            <pc:docMk/>
            <pc:sldMk cId="2635894335" sldId="327"/>
            <ac:spMk id="3" creationId="{00000000-0000-0000-0000-000000000000}"/>
          </ac:spMkLst>
        </pc:spChg>
        <pc:spChg chg="add">
          <ac:chgData name="Rosa Flores Beneyto" userId="8ffd78d76a5f3516" providerId="LiveId" clId="{6A7FF680-B998-4008-962E-7034E31A27BB}" dt="2021-10-22T14:31:47.051" v="1872" actId="26606"/>
          <ac:spMkLst>
            <pc:docMk/>
            <pc:sldMk cId="2635894335" sldId="327"/>
            <ac:spMk id="9" creationId="{665DBBEF-238B-476B-96AB-8AAC3224ECEA}"/>
          </ac:spMkLst>
        </pc:spChg>
        <pc:spChg chg="add">
          <ac:chgData name="Rosa Flores Beneyto" userId="8ffd78d76a5f3516" providerId="LiveId" clId="{6A7FF680-B998-4008-962E-7034E31A27BB}" dt="2021-10-22T14:31:47.051" v="1872" actId="26606"/>
          <ac:spMkLst>
            <pc:docMk/>
            <pc:sldMk cId="2635894335" sldId="327"/>
            <ac:spMk id="11" creationId="{3FCFB1DE-0B7E-48CC-BA90-B2AB0889F9D6}"/>
          </ac:spMkLst>
        </pc:spChg>
        <pc:picChg chg="mod">
          <ac:chgData name="Rosa Flores Beneyto" userId="8ffd78d76a5f3516" providerId="LiveId" clId="{6A7FF680-B998-4008-962E-7034E31A27BB}" dt="2021-10-22T14:31:47.051" v="1872" actId="26606"/>
          <ac:picMkLst>
            <pc:docMk/>
            <pc:sldMk cId="2635894335" sldId="327"/>
            <ac:picMk id="4" creationId="{00000000-0000-0000-0000-000000000000}"/>
          </ac:picMkLst>
        </pc:picChg>
      </pc:sldChg>
      <pc:sldChg chg="addSp delSp modSp mod setBg modClrScheme chgLayout">
        <pc:chgData name="Rosa Flores Beneyto" userId="8ffd78d76a5f3516" providerId="LiveId" clId="{6A7FF680-B998-4008-962E-7034E31A27BB}" dt="2021-10-22T14:33:15.390" v="1889" actId="123"/>
        <pc:sldMkLst>
          <pc:docMk/>
          <pc:sldMk cId="1251000722" sldId="328"/>
        </pc:sldMkLst>
        <pc:spChg chg="mod ord">
          <ac:chgData name="Rosa Flores Beneyto" userId="8ffd78d76a5f3516" providerId="LiveId" clId="{6A7FF680-B998-4008-962E-7034E31A27BB}" dt="2021-10-22T14:33:15.390" v="1889" actId="123"/>
          <ac:spMkLst>
            <pc:docMk/>
            <pc:sldMk cId="1251000722" sldId="328"/>
            <ac:spMk id="2" creationId="{00000000-0000-0000-0000-000000000000}"/>
          </ac:spMkLst>
        </pc:spChg>
        <pc:spChg chg="del mod">
          <ac:chgData name="Rosa Flores Beneyto" userId="8ffd78d76a5f3516" providerId="LiveId" clId="{6A7FF680-B998-4008-962E-7034E31A27BB}" dt="2021-10-22T14:32:45.896" v="1878" actId="700"/>
          <ac:spMkLst>
            <pc:docMk/>
            <pc:sldMk cId="1251000722" sldId="328"/>
            <ac:spMk id="3" creationId="{00000000-0000-0000-0000-000000000000}"/>
          </ac:spMkLst>
        </pc:spChg>
        <pc:spChg chg="add del">
          <ac:chgData name="Rosa Flores Beneyto" userId="8ffd78d76a5f3516" providerId="LiveId" clId="{6A7FF680-B998-4008-962E-7034E31A27BB}" dt="2021-10-22T14:32:58.377" v="1881" actId="26606"/>
          <ac:spMkLst>
            <pc:docMk/>
            <pc:sldMk cId="1251000722" sldId="328"/>
            <ac:spMk id="7" creationId="{100EDD19-6802-4EC3-95CE-CFFAB042CFD6}"/>
          </ac:spMkLst>
        </pc:spChg>
        <pc:spChg chg="add del">
          <ac:chgData name="Rosa Flores Beneyto" userId="8ffd78d76a5f3516" providerId="LiveId" clId="{6A7FF680-B998-4008-962E-7034E31A27BB}" dt="2021-10-22T14:32:58.377" v="1881" actId="26606"/>
          <ac:spMkLst>
            <pc:docMk/>
            <pc:sldMk cId="1251000722" sldId="328"/>
            <ac:spMk id="9" creationId="{DB17E863-922E-4C26-BD64-E8FD41D28661}"/>
          </ac:spMkLst>
        </pc:spChg>
        <pc:spChg chg="add">
          <ac:chgData name="Rosa Flores Beneyto" userId="8ffd78d76a5f3516" providerId="LiveId" clId="{6A7FF680-B998-4008-962E-7034E31A27BB}" dt="2021-10-22T14:32:58.415" v="1882" actId="26606"/>
          <ac:spMkLst>
            <pc:docMk/>
            <pc:sldMk cId="1251000722" sldId="328"/>
            <ac:spMk id="12" creationId="{0D7B6173-1D58-48E2-83CF-37350F315F75}"/>
          </ac:spMkLst>
        </pc:spChg>
        <pc:spChg chg="add">
          <ac:chgData name="Rosa Flores Beneyto" userId="8ffd78d76a5f3516" providerId="LiveId" clId="{6A7FF680-B998-4008-962E-7034E31A27BB}" dt="2021-10-22T14:32:58.415" v="1882" actId="26606"/>
          <ac:spMkLst>
            <pc:docMk/>
            <pc:sldMk cId="1251000722" sldId="328"/>
            <ac:spMk id="13" creationId="{21BDEC81-16A7-4451-B893-C15000083B77}"/>
          </ac:spMkLst>
        </pc:spChg>
        <pc:spChg chg="add">
          <ac:chgData name="Rosa Flores Beneyto" userId="8ffd78d76a5f3516" providerId="LiveId" clId="{6A7FF680-B998-4008-962E-7034E31A27BB}" dt="2021-10-22T14:32:58.415" v="1882" actId="26606"/>
          <ac:spMkLst>
            <pc:docMk/>
            <pc:sldMk cId="1251000722" sldId="328"/>
            <ac:spMk id="14" creationId="{3D4464D8-FD41-4EA2-9094-791BB1112FFA}"/>
          </ac:spMkLst>
        </pc:spChg>
        <pc:spChg chg="add">
          <ac:chgData name="Rosa Flores Beneyto" userId="8ffd78d76a5f3516" providerId="LiveId" clId="{6A7FF680-B998-4008-962E-7034E31A27BB}" dt="2021-10-22T14:32:58.415" v="1882" actId="26606"/>
          <ac:spMkLst>
            <pc:docMk/>
            <pc:sldMk cId="1251000722" sldId="328"/>
            <ac:spMk id="15" creationId="{59DF772F-A79B-48F9-8B22-3B11AB306889}"/>
          </ac:spMkLst>
        </pc:spChg>
        <pc:picChg chg="add">
          <ac:chgData name="Rosa Flores Beneyto" userId="8ffd78d76a5f3516" providerId="LiveId" clId="{6A7FF680-B998-4008-962E-7034E31A27BB}" dt="2021-10-22T14:32:58.415" v="1882" actId="26606"/>
          <ac:picMkLst>
            <pc:docMk/>
            <pc:sldMk cId="1251000722" sldId="328"/>
            <ac:picMk id="11" creationId="{B0DAC8FB-A162-44E3-A606-C855A03A5B09}"/>
          </ac:picMkLst>
        </pc:picChg>
      </pc:sldChg>
      <pc:sldChg chg="addSp modSp mod setBg">
        <pc:chgData name="Rosa Flores Beneyto" userId="8ffd78d76a5f3516" providerId="LiveId" clId="{6A7FF680-B998-4008-962E-7034E31A27BB}" dt="2021-10-22T14:33:46.871" v="1895" actId="26606"/>
        <pc:sldMkLst>
          <pc:docMk/>
          <pc:sldMk cId="1494560262" sldId="329"/>
        </pc:sldMkLst>
        <pc:spChg chg="mod">
          <ac:chgData name="Rosa Flores Beneyto" userId="8ffd78d76a5f3516" providerId="LiveId" clId="{6A7FF680-B998-4008-962E-7034E31A27BB}" dt="2021-10-22T14:33:46.871" v="1895" actId="26606"/>
          <ac:spMkLst>
            <pc:docMk/>
            <pc:sldMk cId="1494560262" sldId="329"/>
            <ac:spMk id="3" creationId="{00000000-0000-0000-0000-000000000000}"/>
          </ac:spMkLst>
        </pc:spChg>
        <pc:spChg chg="mod">
          <ac:chgData name="Rosa Flores Beneyto" userId="8ffd78d76a5f3516" providerId="LiveId" clId="{6A7FF680-B998-4008-962E-7034E31A27BB}" dt="2021-10-22T14:33:46.871" v="1895" actId="26606"/>
          <ac:spMkLst>
            <pc:docMk/>
            <pc:sldMk cId="1494560262" sldId="329"/>
            <ac:spMk id="5" creationId="{00000000-0000-0000-0000-000000000000}"/>
          </ac:spMkLst>
        </pc:spChg>
        <pc:spChg chg="add">
          <ac:chgData name="Rosa Flores Beneyto" userId="8ffd78d76a5f3516" providerId="LiveId" clId="{6A7FF680-B998-4008-962E-7034E31A27BB}" dt="2021-10-22T14:33:46.871" v="1895" actId="26606"/>
          <ac:spMkLst>
            <pc:docMk/>
            <pc:sldMk cId="1494560262" sldId="329"/>
            <ac:spMk id="10" creationId="{A8908DB7-C3A6-4FCB-9820-CEE02B398C4A}"/>
          </ac:spMkLst>
        </pc:spChg>
        <pc:spChg chg="add">
          <ac:chgData name="Rosa Flores Beneyto" userId="8ffd78d76a5f3516" providerId="LiveId" clId="{6A7FF680-B998-4008-962E-7034E31A27BB}" dt="2021-10-22T14:33:46.871" v="1895" actId="26606"/>
          <ac:spMkLst>
            <pc:docMk/>
            <pc:sldMk cId="1494560262" sldId="329"/>
            <ac:spMk id="12" creationId="{535742DD-1B16-4E9D-B715-0D74B4574A68}"/>
          </ac:spMkLst>
        </pc:spChg>
        <pc:picChg chg="mod">
          <ac:chgData name="Rosa Flores Beneyto" userId="8ffd78d76a5f3516" providerId="LiveId" clId="{6A7FF680-B998-4008-962E-7034E31A27BB}" dt="2021-10-22T14:33:46.871" v="1895" actId="26606"/>
          <ac:picMkLst>
            <pc:docMk/>
            <pc:sldMk cId="1494560262" sldId="329"/>
            <ac:picMk id="4" creationId="{00000000-0000-0000-0000-000000000000}"/>
          </ac:picMkLst>
        </pc:picChg>
      </pc:sldChg>
      <pc:sldChg chg="addSp delSp modSp mod setBg modClrScheme chgLayout">
        <pc:chgData name="Rosa Flores Beneyto" userId="8ffd78d76a5f3516" providerId="LiveId" clId="{6A7FF680-B998-4008-962E-7034E31A27BB}" dt="2021-10-22T14:34:31.441" v="1902" actId="14100"/>
        <pc:sldMkLst>
          <pc:docMk/>
          <pc:sldMk cId="1243704763" sldId="330"/>
        </pc:sldMkLst>
        <pc:spChg chg="mod ord">
          <ac:chgData name="Rosa Flores Beneyto" userId="8ffd78d76a5f3516" providerId="LiveId" clId="{6A7FF680-B998-4008-962E-7034E31A27BB}" dt="2021-10-22T14:34:31.441" v="1902" actId="14100"/>
          <ac:spMkLst>
            <pc:docMk/>
            <pc:sldMk cId="1243704763" sldId="330"/>
            <ac:spMk id="2" creationId="{00000000-0000-0000-0000-000000000000}"/>
          </ac:spMkLst>
        </pc:spChg>
        <pc:spChg chg="del">
          <ac:chgData name="Rosa Flores Beneyto" userId="8ffd78d76a5f3516" providerId="LiveId" clId="{6A7FF680-B998-4008-962E-7034E31A27BB}" dt="2021-10-22T14:34:10.383" v="1896" actId="700"/>
          <ac:spMkLst>
            <pc:docMk/>
            <pc:sldMk cId="1243704763" sldId="330"/>
            <ac:spMk id="3" creationId="{00000000-0000-0000-0000-000000000000}"/>
          </ac:spMkLst>
        </pc:spChg>
        <pc:spChg chg="add">
          <ac:chgData name="Rosa Flores Beneyto" userId="8ffd78d76a5f3516" providerId="LiveId" clId="{6A7FF680-B998-4008-962E-7034E31A27BB}" dt="2021-10-22T14:34:13.643" v="1897" actId="26606"/>
          <ac:spMkLst>
            <pc:docMk/>
            <pc:sldMk cId="1243704763" sldId="330"/>
            <ac:spMk id="7" creationId="{F837543A-6020-4505-A233-C9DB4BF74011}"/>
          </ac:spMkLst>
        </pc:spChg>
        <pc:spChg chg="add">
          <ac:chgData name="Rosa Flores Beneyto" userId="8ffd78d76a5f3516" providerId="LiveId" clId="{6A7FF680-B998-4008-962E-7034E31A27BB}" dt="2021-10-22T14:34:13.643" v="1897" actId="26606"/>
          <ac:spMkLst>
            <pc:docMk/>
            <pc:sldMk cId="1243704763" sldId="330"/>
            <ac:spMk id="9" creationId="{35B16301-FB18-48BA-A6DD-C37CAF6F9A18}"/>
          </ac:spMkLst>
        </pc:spChg>
        <pc:spChg chg="add">
          <ac:chgData name="Rosa Flores Beneyto" userId="8ffd78d76a5f3516" providerId="LiveId" clId="{6A7FF680-B998-4008-962E-7034E31A27BB}" dt="2021-10-22T14:34:13.643" v="1897" actId="26606"/>
          <ac:spMkLst>
            <pc:docMk/>
            <pc:sldMk cId="1243704763" sldId="330"/>
            <ac:spMk id="11" creationId="{C3C0D90E-074A-4F52-9B11-B52BEF4BCBE5}"/>
          </ac:spMkLst>
        </pc:spChg>
        <pc:spChg chg="add">
          <ac:chgData name="Rosa Flores Beneyto" userId="8ffd78d76a5f3516" providerId="LiveId" clId="{6A7FF680-B998-4008-962E-7034E31A27BB}" dt="2021-10-22T14:34:13.643" v="1897" actId="26606"/>
          <ac:spMkLst>
            <pc:docMk/>
            <pc:sldMk cId="1243704763" sldId="330"/>
            <ac:spMk id="13" creationId="{CABBD4C1-E6F8-46F6-8152-A8A97490BF4D}"/>
          </ac:spMkLst>
        </pc:spChg>
        <pc:spChg chg="add">
          <ac:chgData name="Rosa Flores Beneyto" userId="8ffd78d76a5f3516" providerId="LiveId" clId="{6A7FF680-B998-4008-962E-7034E31A27BB}" dt="2021-10-22T14:34:13.643" v="1897" actId="26606"/>
          <ac:spMkLst>
            <pc:docMk/>
            <pc:sldMk cId="1243704763" sldId="330"/>
            <ac:spMk id="15" creationId="{83BA5EF5-1FE9-4BF9-83BB-269BCDDF6156}"/>
          </ac:spMkLst>
        </pc:spChg>
        <pc:spChg chg="add">
          <ac:chgData name="Rosa Flores Beneyto" userId="8ffd78d76a5f3516" providerId="LiveId" clId="{6A7FF680-B998-4008-962E-7034E31A27BB}" dt="2021-10-22T14:34:13.643" v="1897" actId="26606"/>
          <ac:spMkLst>
            <pc:docMk/>
            <pc:sldMk cId="1243704763" sldId="330"/>
            <ac:spMk id="19" creationId="{88853921-7BC9-4BDE-ACAB-133C683C82D6}"/>
          </ac:spMkLst>
        </pc:spChg>
        <pc:spChg chg="add">
          <ac:chgData name="Rosa Flores Beneyto" userId="8ffd78d76a5f3516" providerId="LiveId" clId="{6A7FF680-B998-4008-962E-7034E31A27BB}" dt="2021-10-22T14:34:13.643" v="1897" actId="26606"/>
          <ac:spMkLst>
            <pc:docMk/>
            <pc:sldMk cId="1243704763" sldId="330"/>
            <ac:spMk id="21" creationId="{09192968-3AE7-4470-A61C-97294BB92731}"/>
          </ac:spMkLst>
        </pc:spChg>
        <pc:spChg chg="add">
          <ac:chgData name="Rosa Flores Beneyto" userId="8ffd78d76a5f3516" providerId="LiveId" clId="{6A7FF680-B998-4008-962E-7034E31A27BB}" dt="2021-10-22T14:34:13.643" v="1897" actId="26606"/>
          <ac:spMkLst>
            <pc:docMk/>
            <pc:sldMk cId="1243704763" sldId="330"/>
            <ac:spMk id="23" creationId="{3AB72E55-43E4-4356-BFE8-E2102CB0B505}"/>
          </ac:spMkLst>
        </pc:spChg>
        <pc:cxnChg chg="add">
          <ac:chgData name="Rosa Flores Beneyto" userId="8ffd78d76a5f3516" providerId="LiveId" clId="{6A7FF680-B998-4008-962E-7034E31A27BB}" dt="2021-10-22T14:34:13.643" v="1897" actId="26606"/>
          <ac:cxnSpMkLst>
            <pc:docMk/>
            <pc:sldMk cId="1243704763" sldId="330"/>
            <ac:cxnSpMk id="17" creationId="{4B3BCACB-5880-460B-9606-8C433A9AF99D}"/>
          </ac:cxnSpMkLst>
        </pc:cxnChg>
      </pc:sldChg>
      <pc:sldChg chg="del">
        <pc:chgData name="Rosa Flores Beneyto" userId="8ffd78d76a5f3516" providerId="LiveId" clId="{6A7FF680-B998-4008-962E-7034E31A27BB}" dt="2021-10-22T14:35:05.726" v="1903" actId="2696"/>
        <pc:sldMkLst>
          <pc:docMk/>
          <pc:sldMk cId="2600043324" sldId="331"/>
        </pc:sldMkLst>
      </pc:sldChg>
      <pc:sldChg chg="modSp mod">
        <pc:chgData name="Rosa Flores Beneyto" userId="8ffd78d76a5f3516" providerId="LiveId" clId="{6A7FF680-B998-4008-962E-7034E31A27BB}" dt="2021-10-22T14:31:41.668" v="1871" actId="14100"/>
        <pc:sldMkLst>
          <pc:docMk/>
          <pc:sldMk cId="299928303" sldId="332"/>
        </pc:sldMkLst>
        <pc:graphicFrameChg chg="mod">
          <ac:chgData name="Rosa Flores Beneyto" userId="8ffd78d76a5f3516" providerId="LiveId" clId="{6A7FF680-B998-4008-962E-7034E31A27BB}" dt="2021-10-22T14:31:41.668" v="1871" actId="14100"/>
          <ac:graphicFrameMkLst>
            <pc:docMk/>
            <pc:sldMk cId="299928303" sldId="332"/>
            <ac:graphicFrameMk id="5" creationId="{261E04AA-54AB-4A82-A964-8C1BD183EE1A}"/>
          </ac:graphicFrameMkLst>
        </pc:graphicFrameChg>
      </pc:sldChg>
      <pc:sldChg chg="modSp mod">
        <pc:chgData name="Rosa Flores Beneyto" userId="8ffd78d76a5f3516" providerId="LiveId" clId="{6A7FF680-B998-4008-962E-7034E31A27BB}" dt="2021-10-22T14:33:29.848" v="1894" actId="14100"/>
        <pc:sldMkLst>
          <pc:docMk/>
          <pc:sldMk cId="51755415" sldId="333"/>
        </pc:sldMkLst>
        <pc:graphicFrameChg chg="mod">
          <ac:chgData name="Rosa Flores Beneyto" userId="8ffd78d76a5f3516" providerId="LiveId" clId="{6A7FF680-B998-4008-962E-7034E31A27BB}" dt="2021-10-22T14:33:29.848" v="1894" actId="14100"/>
          <ac:graphicFrameMkLst>
            <pc:docMk/>
            <pc:sldMk cId="51755415" sldId="333"/>
            <ac:graphicFrameMk id="5" creationId="{53630E85-2100-4260-90E5-6C003A613AD9}"/>
          </ac:graphicFrameMkLst>
        </pc:graphicFrameChg>
      </pc:sldChg>
      <pc:sldChg chg="modSp">
        <pc:chgData name="Rosa Flores Beneyto" userId="8ffd78d76a5f3516" providerId="LiveId" clId="{6A7FF680-B998-4008-962E-7034E31A27BB}" dt="2021-10-22T14:35:16.761" v="1907" actId="14100"/>
        <pc:sldMkLst>
          <pc:docMk/>
          <pc:sldMk cId="1132798676" sldId="334"/>
        </pc:sldMkLst>
        <pc:graphicFrameChg chg="mod">
          <ac:chgData name="Rosa Flores Beneyto" userId="8ffd78d76a5f3516" providerId="LiveId" clId="{6A7FF680-B998-4008-962E-7034E31A27BB}" dt="2021-10-22T14:35:16.761" v="1907" actId="14100"/>
          <ac:graphicFrameMkLst>
            <pc:docMk/>
            <pc:sldMk cId="1132798676" sldId="334"/>
            <ac:graphicFrameMk id="4" creationId="{D84D810F-4FA8-45B1-A599-74C38ED1489B}"/>
          </ac:graphicFrameMkLst>
        </pc:graphicFrameChg>
      </pc:sldChg>
      <pc:sldChg chg="addSp modSp new mod setBg">
        <pc:chgData name="Rosa Flores Beneyto" userId="8ffd78d76a5f3516" providerId="LiveId" clId="{6A7FF680-B998-4008-962E-7034E31A27BB}" dt="2021-10-21T07:06:28.204" v="167" actId="26606"/>
        <pc:sldMkLst>
          <pc:docMk/>
          <pc:sldMk cId="3422852671" sldId="335"/>
        </pc:sldMkLst>
        <pc:spChg chg="mod">
          <ac:chgData name="Rosa Flores Beneyto" userId="8ffd78d76a5f3516" providerId="LiveId" clId="{6A7FF680-B998-4008-962E-7034E31A27BB}" dt="2021-10-21T07:06:28.204" v="167" actId="26606"/>
          <ac:spMkLst>
            <pc:docMk/>
            <pc:sldMk cId="3422852671" sldId="335"/>
            <ac:spMk id="2" creationId="{78712A65-85D0-4F8F-A962-729933B97956}"/>
          </ac:spMkLst>
        </pc:spChg>
        <pc:spChg chg="mod">
          <ac:chgData name="Rosa Flores Beneyto" userId="8ffd78d76a5f3516" providerId="LiveId" clId="{6A7FF680-B998-4008-962E-7034E31A27BB}" dt="2021-10-21T07:06:28.204" v="167" actId="26606"/>
          <ac:spMkLst>
            <pc:docMk/>
            <pc:sldMk cId="3422852671" sldId="335"/>
            <ac:spMk id="3" creationId="{4DB9D01A-255D-4FFC-A897-867F883ADF80}"/>
          </ac:spMkLst>
        </pc:spChg>
        <pc:picChg chg="add mod">
          <ac:chgData name="Rosa Flores Beneyto" userId="8ffd78d76a5f3516" providerId="LiveId" clId="{6A7FF680-B998-4008-962E-7034E31A27BB}" dt="2021-10-21T07:06:28.204" v="167" actId="26606"/>
          <ac:picMkLst>
            <pc:docMk/>
            <pc:sldMk cId="3422852671" sldId="335"/>
            <ac:picMk id="2050" creationId="{C316D03D-79A8-4869-BC0E-52D46F391959}"/>
          </ac:picMkLst>
        </pc:picChg>
        <pc:cxnChg chg="add">
          <ac:chgData name="Rosa Flores Beneyto" userId="8ffd78d76a5f3516" providerId="LiveId" clId="{6A7FF680-B998-4008-962E-7034E31A27BB}" dt="2021-10-21T07:06:28.204" v="167" actId="26606"/>
          <ac:cxnSpMkLst>
            <pc:docMk/>
            <pc:sldMk cId="3422852671" sldId="335"/>
            <ac:cxnSpMk id="71" creationId="{A7F400EE-A8A5-48AF-B4D6-291B52C6F0B0}"/>
          </ac:cxnSpMkLst>
        </pc:cxnChg>
      </pc:sldChg>
      <pc:sldChg chg="addSp delSp modSp new mod setBg">
        <pc:chgData name="Rosa Flores Beneyto" userId="8ffd78d76a5f3516" providerId="LiveId" clId="{6A7FF680-B998-4008-962E-7034E31A27BB}" dt="2021-10-21T07:17:26.297" v="325" actId="122"/>
        <pc:sldMkLst>
          <pc:docMk/>
          <pc:sldMk cId="520109139" sldId="336"/>
        </pc:sldMkLst>
        <pc:spChg chg="mod">
          <ac:chgData name="Rosa Flores Beneyto" userId="8ffd78d76a5f3516" providerId="LiveId" clId="{6A7FF680-B998-4008-962E-7034E31A27BB}" dt="2021-10-21T07:17:26.297" v="325" actId="122"/>
          <ac:spMkLst>
            <pc:docMk/>
            <pc:sldMk cId="520109139" sldId="336"/>
            <ac:spMk id="2" creationId="{A017E764-ED9F-40FA-A5C8-672A74381A1A}"/>
          </ac:spMkLst>
        </pc:spChg>
        <pc:spChg chg="add del mod ord">
          <ac:chgData name="Rosa Flores Beneyto" userId="8ffd78d76a5f3516" providerId="LiveId" clId="{6A7FF680-B998-4008-962E-7034E31A27BB}" dt="2021-10-21T07:17:14.969" v="324" actId="207"/>
          <ac:spMkLst>
            <pc:docMk/>
            <pc:sldMk cId="520109139" sldId="336"/>
            <ac:spMk id="3" creationId="{39A726AE-D553-49C7-96ED-F2E6B5603AED}"/>
          </ac:spMkLst>
        </pc:spChg>
        <pc:spChg chg="add del mod">
          <ac:chgData name="Rosa Flores Beneyto" userId="8ffd78d76a5f3516" providerId="LiveId" clId="{6A7FF680-B998-4008-962E-7034E31A27BB}" dt="2021-10-21T07:11:47.527" v="253" actId="21"/>
          <ac:spMkLst>
            <pc:docMk/>
            <pc:sldMk cId="520109139" sldId="336"/>
            <ac:spMk id="4" creationId="{7F1BE681-86AA-49CC-952F-5E2D9EF92C07}"/>
          </ac:spMkLst>
        </pc:spChg>
        <pc:spChg chg="add del">
          <ac:chgData name="Rosa Flores Beneyto" userId="8ffd78d76a5f3516" providerId="LiveId" clId="{6A7FF680-B998-4008-962E-7034E31A27BB}" dt="2021-10-21T07:15:53.696" v="303" actId="26606"/>
          <ac:spMkLst>
            <pc:docMk/>
            <pc:sldMk cId="520109139" sldId="336"/>
            <ac:spMk id="73" creationId="{0C5F069E-AFE6-4825-8945-46F2918A5019}"/>
          </ac:spMkLst>
        </pc:spChg>
        <pc:spChg chg="add">
          <ac:chgData name="Rosa Flores Beneyto" userId="8ffd78d76a5f3516" providerId="LiveId" clId="{6A7FF680-B998-4008-962E-7034E31A27BB}" dt="2021-10-21T07:17:08.612" v="323" actId="26606"/>
          <ac:spMkLst>
            <pc:docMk/>
            <pc:sldMk cId="520109139" sldId="336"/>
            <ac:spMk id="142" creationId="{2B566528-1B12-4246-9431-5C2D7D081168}"/>
          </ac:spMkLst>
        </pc:spChg>
        <pc:spChg chg="add">
          <ac:chgData name="Rosa Flores Beneyto" userId="8ffd78d76a5f3516" providerId="LiveId" clId="{6A7FF680-B998-4008-962E-7034E31A27BB}" dt="2021-10-21T07:17:08.612" v="323" actId="26606"/>
          <ac:spMkLst>
            <pc:docMk/>
            <pc:sldMk cId="520109139" sldId="336"/>
            <ac:spMk id="144" creationId="{D3F51FEB-38FB-4F6C-9F7B-2F2AFAB65463}"/>
          </ac:spMkLst>
        </pc:spChg>
        <pc:spChg chg="add">
          <ac:chgData name="Rosa Flores Beneyto" userId="8ffd78d76a5f3516" providerId="LiveId" clId="{6A7FF680-B998-4008-962E-7034E31A27BB}" dt="2021-10-21T07:17:08.612" v="323" actId="26606"/>
          <ac:spMkLst>
            <pc:docMk/>
            <pc:sldMk cId="520109139" sldId="336"/>
            <ac:spMk id="146" creationId="{1E547BA6-BAE0-43BB-A7CA-60F69CE252F0}"/>
          </ac:spMkLst>
        </pc:spChg>
        <pc:spChg chg="add del">
          <ac:chgData name="Rosa Flores Beneyto" userId="8ffd78d76a5f3516" providerId="LiveId" clId="{6A7FF680-B998-4008-962E-7034E31A27BB}" dt="2021-10-21T07:15:53.696" v="303" actId="26606"/>
          <ac:spMkLst>
            <pc:docMk/>
            <pc:sldMk cId="520109139" sldId="336"/>
            <ac:spMk id="3076" creationId="{85F55C16-BC21-49EF-A4FF-C3155BB93BD3}"/>
          </ac:spMkLst>
        </pc:spChg>
        <pc:spChg chg="add del">
          <ac:chgData name="Rosa Flores Beneyto" userId="8ffd78d76a5f3516" providerId="LiveId" clId="{6A7FF680-B998-4008-962E-7034E31A27BB}" dt="2021-10-21T07:17:08.612" v="323" actId="26606"/>
          <ac:spMkLst>
            <pc:docMk/>
            <pc:sldMk cId="520109139" sldId="336"/>
            <ac:spMk id="3080" creationId="{2B566528-1B12-4246-9431-5C2D7D081168}"/>
          </ac:spMkLst>
        </pc:spChg>
        <pc:grpChg chg="add del">
          <ac:chgData name="Rosa Flores Beneyto" userId="8ffd78d76a5f3516" providerId="LiveId" clId="{6A7FF680-B998-4008-962E-7034E31A27BB}" dt="2021-10-21T07:17:08.612" v="323" actId="26606"/>
          <ac:grpSpMkLst>
            <pc:docMk/>
            <pc:sldMk cId="520109139" sldId="336"/>
            <ac:grpSpMk id="77" creationId="{5995D10D-E9C9-47DB-AE7E-801FEF38F5C9}"/>
          </ac:grpSpMkLst>
        </pc:grpChg>
        <pc:grpChg chg="add">
          <ac:chgData name="Rosa Flores Beneyto" userId="8ffd78d76a5f3516" providerId="LiveId" clId="{6A7FF680-B998-4008-962E-7034E31A27BB}" dt="2021-10-21T07:17:08.612" v="323" actId="26606"/>
          <ac:grpSpMkLst>
            <pc:docMk/>
            <pc:sldMk cId="520109139" sldId="336"/>
            <ac:grpSpMk id="148" creationId="{912209CB-3E4C-43AE-B507-08269FAE89F5}"/>
          </ac:grpSpMkLst>
        </pc:grpChg>
        <pc:grpChg chg="add del">
          <ac:chgData name="Rosa Flores Beneyto" userId="8ffd78d76a5f3516" providerId="LiveId" clId="{6A7FF680-B998-4008-962E-7034E31A27BB}" dt="2021-10-21T07:17:08.612" v="323" actId="26606"/>
          <ac:grpSpMkLst>
            <pc:docMk/>
            <pc:sldMk cId="520109139" sldId="336"/>
            <ac:grpSpMk id="3081" creationId="{828A5161-06F1-46CF-8AD7-844680A59E13}"/>
          </ac:grpSpMkLst>
        </pc:grpChg>
        <pc:picChg chg="add del mod">
          <ac:chgData name="Rosa Flores Beneyto" userId="8ffd78d76a5f3516" providerId="LiveId" clId="{6A7FF680-B998-4008-962E-7034E31A27BB}" dt="2021-10-21T07:17:08.612" v="323" actId="26606"/>
          <ac:picMkLst>
            <pc:docMk/>
            <pc:sldMk cId="520109139" sldId="336"/>
            <ac:picMk id="3074" creationId="{09B12577-26F2-4836-97BC-9390819B9057}"/>
          </ac:picMkLst>
        </pc:picChg>
        <pc:cxnChg chg="add del">
          <ac:chgData name="Rosa Flores Beneyto" userId="8ffd78d76a5f3516" providerId="LiveId" clId="{6A7FF680-B998-4008-962E-7034E31A27BB}" dt="2021-10-21T07:15:52.586" v="301" actId="26606"/>
          <ac:cxnSpMkLst>
            <pc:docMk/>
            <pc:sldMk cId="520109139" sldId="336"/>
            <ac:cxnSpMk id="71" creationId="{39B7FDC9-F0CE-43A7-9F2A-83DD09DC3453}"/>
          </ac:cxnSpMkLst>
        </pc:cxnChg>
        <pc:cxnChg chg="add del">
          <ac:chgData name="Rosa Flores Beneyto" userId="8ffd78d76a5f3516" providerId="LiveId" clId="{6A7FF680-B998-4008-962E-7034E31A27BB}" dt="2021-10-21T07:15:57.401" v="305" actId="26606"/>
          <ac:cxnSpMkLst>
            <pc:docMk/>
            <pc:sldMk cId="520109139" sldId="336"/>
            <ac:cxnSpMk id="3078" creationId="{39B7FDC9-F0CE-43A7-9F2A-83DD09DC3453}"/>
          </ac:cxnSpMkLst>
        </pc:cxnChg>
      </pc:sldChg>
      <pc:sldChg chg="addSp delSp modSp new mod setBg">
        <pc:chgData name="Rosa Flores Beneyto" userId="8ffd78d76a5f3516" providerId="LiveId" clId="{6A7FF680-B998-4008-962E-7034E31A27BB}" dt="2021-10-21T07:35:09.524" v="504" actId="20577"/>
        <pc:sldMkLst>
          <pc:docMk/>
          <pc:sldMk cId="776741492" sldId="337"/>
        </pc:sldMkLst>
        <pc:spChg chg="mod">
          <ac:chgData name="Rosa Flores Beneyto" userId="8ffd78d76a5f3516" providerId="LiveId" clId="{6A7FF680-B998-4008-962E-7034E31A27BB}" dt="2021-10-21T07:34:54.767" v="485" actId="26606"/>
          <ac:spMkLst>
            <pc:docMk/>
            <pc:sldMk cId="776741492" sldId="337"/>
            <ac:spMk id="2" creationId="{7C8ADCF0-2814-4B79-ADD9-CC23DCA8660A}"/>
          </ac:spMkLst>
        </pc:spChg>
        <pc:spChg chg="add del">
          <ac:chgData name="Rosa Flores Beneyto" userId="8ffd78d76a5f3516" providerId="LiveId" clId="{6A7FF680-B998-4008-962E-7034E31A27BB}" dt="2021-10-21T07:32:50.145" v="458"/>
          <ac:spMkLst>
            <pc:docMk/>
            <pc:sldMk cId="776741492" sldId="337"/>
            <ac:spMk id="3" creationId="{DC411B5A-2B07-41ED-A812-1249BEE24E80}"/>
          </ac:spMkLst>
        </pc:spChg>
        <pc:spChg chg="add del">
          <ac:chgData name="Rosa Flores Beneyto" userId="8ffd78d76a5f3516" providerId="LiveId" clId="{6A7FF680-B998-4008-962E-7034E31A27BB}" dt="2021-10-21T07:32:46.395" v="456" actId="26606"/>
          <ac:spMkLst>
            <pc:docMk/>
            <pc:sldMk cId="776741492" sldId="337"/>
            <ac:spMk id="9" creationId="{D4771268-CB57-404A-9271-370EB28F6090}"/>
          </ac:spMkLst>
        </pc:spChg>
        <pc:spChg chg="add del">
          <ac:chgData name="Rosa Flores Beneyto" userId="8ffd78d76a5f3516" providerId="LiveId" clId="{6A7FF680-B998-4008-962E-7034E31A27BB}" dt="2021-10-21T07:33:00.489" v="460" actId="26606"/>
          <ac:spMkLst>
            <pc:docMk/>
            <pc:sldMk cId="776741492" sldId="337"/>
            <ac:spMk id="11" creationId="{1D63C574-BFD2-41A1-A567-B0C3CC7FDD4F}"/>
          </ac:spMkLst>
        </pc:spChg>
        <pc:spChg chg="add del">
          <ac:chgData name="Rosa Flores Beneyto" userId="8ffd78d76a5f3516" providerId="LiveId" clId="{6A7FF680-B998-4008-962E-7034E31A27BB}" dt="2021-10-21T07:33:00.489" v="460" actId="26606"/>
          <ac:spMkLst>
            <pc:docMk/>
            <pc:sldMk cId="776741492" sldId="337"/>
            <ac:spMk id="13" creationId="{E2A46BAB-8C31-42B2-90E8-B26DD3E81D37}"/>
          </ac:spMkLst>
        </pc:spChg>
        <pc:spChg chg="add del">
          <ac:chgData name="Rosa Flores Beneyto" userId="8ffd78d76a5f3516" providerId="LiveId" clId="{6A7FF680-B998-4008-962E-7034E31A27BB}" dt="2021-10-21T07:34:29.339" v="480" actId="26606"/>
          <ac:spMkLst>
            <pc:docMk/>
            <pc:sldMk cId="776741492" sldId="337"/>
            <ac:spMk id="28" creationId="{2E442304-DDBD-4F7B-8017-36BCC863FB40}"/>
          </ac:spMkLst>
        </pc:spChg>
        <pc:spChg chg="add del">
          <ac:chgData name="Rosa Flores Beneyto" userId="8ffd78d76a5f3516" providerId="LiveId" clId="{6A7FF680-B998-4008-962E-7034E31A27BB}" dt="2021-10-21T07:34:29.339" v="480" actId="26606"/>
          <ac:spMkLst>
            <pc:docMk/>
            <pc:sldMk cId="776741492" sldId="337"/>
            <ac:spMk id="29" creationId="{5E107275-3853-46FD-A241-DE4355A42675}"/>
          </ac:spMkLst>
        </pc:spChg>
        <pc:spChg chg="add del">
          <ac:chgData name="Rosa Flores Beneyto" userId="8ffd78d76a5f3516" providerId="LiveId" clId="{6A7FF680-B998-4008-962E-7034E31A27BB}" dt="2021-10-21T07:34:54.767" v="485" actId="26606"/>
          <ac:spMkLst>
            <pc:docMk/>
            <pc:sldMk cId="776741492" sldId="337"/>
            <ac:spMk id="34" creationId="{32AEEBC8-9D30-42EF-95F2-386C2653FBF0}"/>
          </ac:spMkLst>
        </pc:spChg>
        <pc:spChg chg="add del">
          <ac:chgData name="Rosa Flores Beneyto" userId="8ffd78d76a5f3516" providerId="LiveId" clId="{6A7FF680-B998-4008-962E-7034E31A27BB}" dt="2021-10-21T07:34:54.767" v="485" actId="26606"/>
          <ac:spMkLst>
            <pc:docMk/>
            <pc:sldMk cId="776741492" sldId="337"/>
            <ac:spMk id="36" creationId="{2E92FA66-67D7-4CB4-94D3-E643A9AD4757}"/>
          </ac:spMkLst>
        </pc:spChg>
        <pc:spChg chg="add">
          <ac:chgData name="Rosa Flores Beneyto" userId="8ffd78d76a5f3516" providerId="LiveId" clId="{6A7FF680-B998-4008-962E-7034E31A27BB}" dt="2021-10-21T07:34:54.767" v="485" actId="26606"/>
          <ac:spMkLst>
            <pc:docMk/>
            <pc:sldMk cId="776741492" sldId="337"/>
            <ac:spMk id="41" creationId="{2B566528-1B12-4246-9431-5C2D7D081168}"/>
          </ac:spMkLst>
        </pc:spChg>
        <pc:grpChg chg="add del">
          <ac:chgData name="Rosa Flores Beneyto" userId="8ffd78d76a5f3516" providerId="LiveId" clId="{6A7FF680-B998-4008-962E-7034E31A27BB}" dt="2021-10-21T07:33:00.489" v="460" actId="26606"/>
          <ac:grpSpMkLst>
            <pc:docMk/>
            <pc:sldMk cId="776741492" sldId="337"/>
            <ac:grpSpMk id="15" creationId="{B3F7A3C7-0737-4E57-B30E-8EEFE638B401}"/>
          </ac:grpSpMkLst>
        </pc:grpChg>
        <pc:grpChg chg="add del">
          <ac:chgData name="Rosa Flores Beneyto" userId="8ffd78d76a5f3516" providerId="LiveId" clId="{6A7FF680-B998-4008-962E-7034E31A27BB}" dt="2021-10-21T07:33:00.489" v="460" actId="26606"/>
          <ac:grpSpMkLst>
            <pc:docMk/>
            <pc:sldMk cId="776741492" sldId="337"/>
            <ac:grpSpMk id="19" creationId="{43F5E015-E085-4624-B431-B42414448684}"/>
          </ac:grpSpMkLst>
        </pc:grpChg>
        <pc:grpChg chg="add">
          <ac:chgData name="Rosa Flores Beneyto" userId="8ffd78d76a5f3516" providerId="LiveId" clId="{6A7FF680-B998-4008-962E-7034E31A27BB}" dt="2021-10-21T07:34:54.767" v="485" actId="26606"/>
          <ac:grpSpMkLst>
            <pc:docMk/>
            <pc:sldMk cId="776741492" sldId="337"/>
            <ac:grpSpMk id="43" creationId="{828A5161-06F1-46CF-8AD7-844680A59E13}"/>
          </ac:grpSpMkLst>
        </pc:grpChg>
        <pc:grpChg chg="add">
          <ac:chgData name="Rosa Flores Beneyto" userId="8ffd78d76a5f3516" providerId="LiveId" clId="{6A7FF680-B998-4008-962E-7034E31A27BB}" dt="2021-10-21T07:34:54.767" v="485" actId="26606"/>
          <ac:grpSpMkLst>
            <pc:docMk/>
            <pc:sldMk cId="776741492" sldId="337"/>
            <ac:grpSpMk id="47" creationId="{5995D10D-E9C9-47DB-AE7E-801FEF38F5C9}"/>
          </ac:grpSpMkLst>
        </pc:grpChg>
        <pc:graphicFrameChg chg="add mod ord modGraphic">
          <ac:chgData name="Rosa Flores Beneyto" userId="8ffd78d76a5f3516" providerId="LiveId" clId="{6A7FF680-B998-4008-962E-7034E31A27BB}" dt="2021-10-21T07:35:09.524" v="504" actId="20577"/>
          <ac:graphicFrameMkLst>
            <pc:docMk/>
            <pc:sldMk cId="776741492" sldId="337"/>
            <ac:graphicFrameMk id="6" creationId="{DD6A1358-3D79-4EE9-A3DC-EBF4F0F5E481}"/>
          </ac:graphicFrameMkLst>
        </pc:graphicFrameChg>
        <pc:picChg chg="add del mod">
          <ac:chgData name="Rosa Flores Beneyto" userId="8ffd78d76a5f3516" providerId="LiveId" clId="{6A7FF680-B998-4008-962E-7034E31A27BB}" dt="2021-10-21T07:32:48.100" v="457"/>
          <ac:picMkLst>
            <pc:docMk/>
            <pc:sldMk cId="776741492" sldId="337"/>
            <ac:picMk id="4" creationId="{2B71E468-0688-49A8-A1D6-52369CC87085}"/>
          </ac:picMkLst>
        </pc:picChg>
        <pc:picChg chg="add mod">
          <ac:chgData name="Rosa Flores Beneyto" userId="8ffd78d76a5f3516" providerId="LiveId" clId="{6A7FF680-B998-4008-962E-7034E31A27BB}" dt="2021-10-21T07:34:54.767" v="485" actId="26606"/>
          <ac:picMkLst>
            <pc:docMk/>
            <pc:sldMk cId="776741492" sldId="337"/>
            <ac:picMk id="27" creationId="{24282383-8D73-4D88-9F54-9B3A8DF90237}"/>
          </ac:picMkLst>
        </pc:picChg>
      </pc:sldChg>
      <pc:sldChg chg="modSp add mod ord setBg">
        <pc:chgData name="Rosa Flores Beneyto" userId="8ffd78d76a5f3516" providerId="LiveId" clId="{6A7FF680-B998-4008-962E-7034E31A27BB}" dt="2021-10-21T07:58:45.221" v="908" actId="26606"/>
        <pc:sldMkLst>
          <pc:docMk/>
          <pc:sldMk cId="4090534195" sldId="338"/>
        </pc:sldMkLst>
        <pc:spChg chg="mod">
          <ac:chgData name="Rosa Flores Beneyto" userId="8ffd78d76a5f3516" providerId="LiveId" clId="{6A7FF680-B998-4008-962E-7034E31A27BB}" dt="2021-10-21T07:54:07.121" v="867" actId="20577"/>
          <ac:spMkLst>
            <pc:docMk/>
            <pc:sldMk cId="4090534195" sldId="338"/>
            <ac:spMk id="3" creationId="{D080F6D3-64B8-4FDD-915E-FB5C7DEBBCF0}"/>
          </ac:spMkLst>
        </pc:spChg>
        <pc:graphicFrameChg chg="mod modGraphic">
          <ac:chgData name="Rosa Flores Beneyto" userId="8ffd78d76a5f3516" providerId="LiveId" clId="{6A7FF680-B998-4008-962E-7034E31A27BB}" dt="2021-10-21T07:58:45.221" v="908" actId="26606"/>
          <ac:graphicFrameMkLst>
            <pc:docMk/>
            <pc:sldMk cId="4090534195" sldId="338"/>
            <ac:graphicFrameMk id="8" creationId="{FB06DB6A-BE3E-41CC-ABF7-50C6961AF02B}"/>
          </ac:graphicFrameMkLst>
        </pc:graphicFrameChg>
        <pc:picChg chg="mod">
          <ac:chgData name="Rosa Flores Beneyto" userId="8ffd78d76a5f3516" providerId="LiveId" clId="{6A7FF680-B998-4008-962E-7034E31A27BB}" dt="2021-10-21T07:58:45.221" v="908" actId="26606"/>
          <ac:picMkLst>
            <pc:docMk/>
            <pc:sldMk cId="4090534195" sldId="338"/>
            <ac:picMk id="9" creationId="{5F5248E6-9532-4355-9B63-8AB0AFEE28C5}"/>
          </ac:picMkLst>
        </pc:picChg>
      </pc:sldChg>
      <pc:sldChg chg="addSp delSp modSp add mod setBg delDesignElem">
        <pc:chgData name="Rosa Flores Beneyto" userId="8ffd78d76a5f3516" providerId="LiveId" clId="{6A7FF680-B998-4008-962E-7034E31A27BB}" dt="2021-10-21T07:58:26.136" v="906" actId="26606"/>
        <pc:sldMkLst>
          <pc:docMk/>
          <pc:sldMk cId="3600140726" sldId="339"/>
        </pc:sldMkLst>
        <pc:spChg chg="mod ord">
          <ac:chgData name="Rosa Flores Beneyto" userId="8ffd78d76a5f3516" providerId="LiveId" clId="{6A7FF680-B998-4008-962E-7034E31A27BB}" dt="2021-10-21T07:58:26.136" v="906" actId="26606"/>
          <ac:spMkLst>
            <pc:docMk/>
            <pc:sldMk cId="3600140726" sldId="339"/>
            <ac:spMk id="3" creationId="{5115757A-0604-47BE-8242-6F28F3F6BD40}"/>
          </ac:spMkLst>
        </pc:spChg>
        <pc:spChg chg="add">
          <ac:chgData name="Rosa Flores Beneyto" userId="8ffd78d76a5f3516" providerId="LiveId" clId="{6A7FF680-B998-4008-962E-7034E31A27BB}" dt="2021-10-21T07:58:26.136" v="906" actId="26606"/>
          <ac:spMkLst>
            <pc:docMk/>
            <pc:sldMk cId="3600140726" sldId="339"/>
            <ac:spMk id="14" creationId="{460B0EFB-53ED-4F35-B05D-F658EA021C65}"/>
          </ac:spMkLst>
        </pc:spChg>
        <pc:spChg chg="add">
          <ac:chgData name="Rosa Flores Beneyto" userId="8ffd78d76a5f3516" providerId="LiveId" clId="{6A7FF680-B998-4008-962E-7034E31A27BB}" dt="2021-10-21T07:58:26.136" v="906" actId="26606"/>
          <ac:spMkLst>
            <pc:docMk/>
            <pc:sldMk cId="3600140726" sldId="339"/>
            <ac:spMk id="16" creationId="{835EF3DD-7D43-4A27-8967-A92FD8CC9365}"/>
          </ac:spMkLst>
        </pc:spChg>
        <pc:graphicFrameChg chg="mod modGraphic">
          <ac:chgData name="Rosa Flores Beneyto" userId="8ffd78d76a5f3516" providerId="LiveId" clId="{6A7FF680-B998-4008-962E-7034E31A27BB}" dt="2021-10-21T07:58:26.136" v="906" actId="26606"/>
          <ac:graphicFrameMkLst>
            <pc:docMk/>
            <pc:sldMk cId="3600140726" sldId="339"/>
            <ac:graphicFrameMk id="8" creationId="{A0A0423F-CAF2-4655-932C-0A8758A5C90F}"/>
          </ac:graphicFrameMkLst>
        </pc:graphicFrameChg>
        <pc:picChg chg="mod">
          <ac:chgData name="Rosa Flores Beneyto" userId="8ffd78d76a5f3516" providerId="LiveId" clId="{6A7FF680-B998-4008-962E-7034E31A27BB}" dt="2021-10-21T07:58:26.136" v="906" actId="26606"/>
          <ac:picMkLst>
            <pc:docMk/>
            <pc:sldMk cId="3600140726" sldId="339"/>
            <ac:picMk id="9" creationId="{A6C05C52-01B6-4F84-941A-3B0C4B22D887}"/>
          </ac:picMkLst>
        </pc:picChg>
        <pc:cxnChg chg="del">
          <ac:chgData name="Rosa Flores Beneyto" userId="8ffd78d76a5f3516" providerId="LiveId" clId="{6A7FF680-B998-4008-962E-7034E31A27BB}" dt="2021-10-21T07:57:33.415" v="903"/>
          <ac:cxnSpMkLst>
            <pc:docMk/>
            <pc:sldMk cId="3600140726" sldId="339"/>
            <ac:cxnSpMk id="13" creationId="{A7F400EE-A8A5-48AF-B4D6-291B52C6F0B0}"/>
          </ac:cxnSpMkLst>
        </pc:cxnChg>
      </pc:sldChg>
      <pc:sldChg chg="modSp add del mod">
        <pc:chgData name="Rosa Flores Beneyto" userId="8ffd78d76a5f3516" providerId="LiveId" clId="{6A7FF680-B998-4008-962E-7034E31A27BB}" dt="2021-10-21T10:46:06.131" v="1044"/>
        <pc:sldMkLst>
          <pc:docMk/>
          <pc:sldMk cId="702516405" sldId="340"/>
        </pc:sldMkLst>
        <pc:spChg chg="mod">
          <ac:chgData name="Rosa Flores Beneyto" userId="8ffd78d76a5f3516" providerId="LiveId" clId="{6A7FF680-B998-4008-962E-7034E31A27BB}" dt="2021-10-21T10:46:06.131" v="1044"/>
          <ac:spMkLst>
            <pc:docMk/>
            <pc:sldMk cId="702516405" sldId="340"/>
            <ac:spMk id="3" creationId="{00000000-0000-0000-0000-000000000000}"/>
          </ac:spMkLst>
        </pc:spChg>
      </pc:sldChg>
      <pc:sldChg chg="addSp modSp new mod">
        <pc:chgData name="Rosa Flores Beneyto" userId="8ffd78d76a5f3516" providerId="LiveId" clId="{6A7FF680-B998-4008-962E-7034E31A27BB}" dt="2021-10-21T10:50:30.746" v="1158" actId="404"/>
        <pc:sldMkLst>
          <pc:docMk/>
          <pc:sldMk cId="2416551626" sldId="340"/>
        </pc:sldMkLst>
        <pc:spChg chg="mod">
          <ac:chgData name="Rosa Flores Beneyto" userId="8ffd78d76a5f3516" providerId="LiveId" clId="{6A7FF680-B998-4008-962E-7034E31A27BB}" dt="2021-10-21T10:48:13.347" v="1131" actId="403"/>
          <ac:spMkLst>
            <pc:docMk/>
            <pc:sldMk cId="2416551626" sldId="340"/>
            <ac:spMk id="2" creationId="{2F80A3DC-CF00-4C64-8829-662D828BE758}"/>
          </ac:spMkLst>
        </pc:spChg>
        <pc:spChg chg="mod">
          <ac:chgData name="Rosa Flores Beneyto" userId="8ffd78d76a5f3516" providerId="LiveId" clId="{6A7FF680-B998-4008-962E-7034E31A27BB}" dt="2021-10-21T10:50:30.746" v="1158" actId="404"/>
          <ac:spMkLst>
            <pc:docMk/>
            <pc:sldMk cId="2416551626" sldId="340"/>
            <ac:spMk id="3" creationId="{41837000-04CE-441C-8098-4EE579705451}"/>
          </ac:spMkLst>
        </pc:spChg>
        <pc:picChg chg="add mod">
          <ac:chgData name="Rosa Flores Beneyto" userId="8ffd78d76a5f3516" providerId="LiveId" clId="{6A7FF680-B998-4008-962E-7034E31A27BB}" dt="2021-10-21T10:48:25.416" v="1133" actId="1076"/>
          <ac:picMkLst>
            <pc:docMk/>
            <pc:sldMk cId="2416551626" sldId="340"/>
            <ac:picMk id="4" creationId="{96E420FA-C3DE-4241-ABDC-521943B4486B}"/>
          </ac:picMkLst>
        </pc:picChg>
      </pc:sldChg>
      <pc:sldChg chg="modSp add del mod">
        <pc:chgData name="Rosa Flores Beneyto" userId="8ffd78d76a5f3516" providerId="LiveId" clId="{6A7FF680-B998-4008-962E-7034E31A27BB}" dt="2021-10-21T10:46:26.280" v="1063"/>
        <pc:sldMkLst>
          <pc:docMk/>
          <pc:sldMk cId="2447420318" sldId="340"/>
        </pc:sldMkLst>
        <pc:spChg chg="mod">
          <ac:chgData name="Rosa Flores Beneyto" userId="8ffd78d76a5f3516" providerId="LiveId" clId="{6A7FF680-B998-4008-962E-7034E31A27BB}" dt="2021-10-21T10:46:26.280" v="1063"/>
          <ac:spMkLst>
            <pc:docMk/>
            <pc:sldMk cId="2447420318" sldId="340"/>
            <ac:spMk id="3" creationId="{00000000-0000-0000-0000-000000000000}"/>
          </ac:spMkLst>
        </pc:spChg>
      </pc:sldChg>
      <pc:sldChg chg="new del">
        <pc:chgData name="Rosa Flores Beneyto" userId="8ffd78d76a5f3516" providerId="LiveId" clId="{6A7FF680-B998-4008-962E-7034E31A27BB}" dt="2021-10-21T08:15:23.806" v="910" actId="2696"/>
        <pc:sldMkLst>
          <pc:docMk/>
          <pc:sldMk cId="2553532794" sldId="340"/>
        </pc:sldMkLst>
      </pc:sldChg>
      <pc:sldChg chg="modSp add del mod">
        <pc:chgData name="Rosa Flores Beneyto" userId="8ffd78d76a5f3516" providerId="LiveId" clId="{6A7FF680-B998-4008-962E-7034E31A27BB}" dt="2021-10-21T10:45:45.809" v="1028"/>
        <pc:sldMkLst>
          <pc:docMk/>
          <pc:sldMk cId="2741465227" sldId="340"/>
        </pc:sldMkLst>
        <pc:spChg chg="mod">
          <ac:chgData name="Rosa Flores Beneyto" userId="8ffd78d76a5f3516" providerId="LiveId" clId="{6A7FF680-B998-4008-962E-7034E31A27BB}" dt="2021-10-21T10:45:45.809" v="1028"/>
          <ac:spMkLst>
            <pc:docMk/>
            <pc:sldMk cId="2741465227" sldId="340"/>
            <ac:spMk id="3" creationId="{00000000-0000-0000-0000-000000000000}"/>
          </ac:spMkLst>
        </pc:spChg>
      </pc:sldChg>
      <pc:sldChg chg="addSp delSp modSp new mod setBg modClrScheme chgLayout">
        <pc:chgData name="Rosa Flores Beneyto" userId="8ffd78d76a5f3516" providerId="LiveId" clId="{6A7FF680-B998-4008-962E-7034E31A27BB}" dt="2021-10-21T17:19:16.665" v="1352" actId="122"/>
        <pc:sldMkLst>
          <pc:docMk/>
          <pc:sldMk cId="1769078537" sldId="341"/>
        </pc:sldMkLst>
        <pc:spChg chg="mod ord">
          <ac:chgData name="Rosa Flores Beneyto" userId="8ffd78d76a5f3516" providerId="LiveId" clId="{6A7FF680-B998-4008-962E-7034E31A27BB}" dt="2021-10-21T17:19:16.665" v="1352" actId="122"/>
          <ac:spMkLst>
            <pc:docMk/>
            <pc:sldMk cId="1769078537" sldId="341"/>
            <ac:spMk id="2" creationId="{4978853E-5DCC-4835-A4AC-6CEC999E941A}"/>
          </ac:spMkLst>
        </pc:spChg>
        <pc:spChg chg="del">
          <ac:chgData name="Rosa Flores Beneyto" userId="8ffd78d76a5f3516" providerId="LiveId" clId="{6A7FF680-B998-4008-962E-7034E31A27BB}" dt="2021-10-21T17:17:20.163" v="1297" actId="22"/>
          <ac:spMkLst>
            <pc:docMk/>
            <pc:sldMk cId="1769078537" sldId="341"/>
            <ac:spMk id="3" creationId="{B6B1D7FE-EFA9-42D5-9346-5F7407589153}"/>
          </ac:spMkLst>
        </pc:spChg>
        <pc:spChg chg="add del">
          <ac:chgData name="Rosa Flores Beneyto" userId="8ffd78d76a5f3516" providerId="LiveId" clId="{6A7FF680-B998-4008-962E-7034E31A27BB}" dt="2021-10-21T17:18:13.307" v="1342" actId="26606"/>
          <ac:spMkLst>
            <pc:docMk/>
            <pc:sldMk cId="1769078537" sldId="341"/>
            <ac:spMk id="7" creationId="{81AEB8A9-B768-4E30-BA55-D919E6687343}"/>
          </ac:spMkLst>
        </pc:spChg>
        <pc:spChg chg="add del">
          <ac:chgData name="Rosa Flores Beneyto" userId="8ffd78d76a5f3516" providerId="LiveId" clId="{6A7FF680-B998-4008-962E-7034E31A27BB}" dt="2021-10-21T17:17:49.760" v="1336" actId="26606"/>
          <ac:spMkLst>
            <pc:docMk/>
            <pc:sldMk cId="1769078537" sldId="341"/>
            <ac:spMk id="9" creationId="{88E56398-2AAA-4CD1-A278-CF98E52885D3}"/>
          </ac:spMkLst>
        </pc:spChg>
        <pc:spChg chg="add del">
          <ac:chgData name="Rosa Flores Beneyto" userId="8ffd78d76a5f3516" providerId="LiveId" clId="{6A7FF680-B998-4008-962E-7034E31A27BB}" dt="2021-10-21T17:17:40.867" v="1332" actId="26606"/>
          <ac:spMkLst>
            <pc:docMk/>
            <pc:sldMk cId="1769078537" sldId="341"/>
            <ac:spMk id="10" creationId="{37C89E4B-3C9F-44B9-8B86-D9E3D112D8EC}"/>
          </ac:spMkLst>
        </pc:spChg>
        <pc:spChg chg="add del">
          <ac:chgData name="Rosa Flores Beneyto" userId="8ffd78d76a5f3516" providerId="LiveId" clId="{6A7FF680-B998-4008-962E-7034E31A27BB}" dt="2021-10-21T17:17:42.924" v="1334" actId="26606"/>
          <ac:spMkLst>
            <pc:docMk/>
            <pc:sldMk cId="1769078537" sldId="341"/>
            <ac:spMk id="16" creationId="{D4771268-CB57-404A-9271-370EB28F6090}"/>
          </ac:spMkLst>
        </pc:spChg>
        <pc:spChg chg="add del">
          <ac:chgData name="Rosa Flores Beneyto" userId="8ffd78d76a5f3516" providerId="LiveId" clId="{6A7FF680-B998-4008-962E-7034E31A27BB}" dt="2021-10-21T17:17:49.760" v="1336" actId="26606"/>
          <ac:spMkLst>
            <pc:docMk/>
            <pc:sldMk cId="1769078537" sldId="341"/>
            <ac:spMk id="18" creationId="{FF9B822F-893E-44C8-963C-64F50ACECBB2}"/>
          </ac:spMkLst>
        </pc:spChg>
        <pc:spChg chg="add del">
          <ac:chgData name="Rosa Flores Beneyto" userId="8ffd78d76a5f3516" providerId="LiveId" clId="{6A7FF680-B998-4008-962E-7034E31A27BB}" dt="2021-10-21T17:17:49.760" v="1336" actId="26606"/>
          <ac:spMkLst>
            <pc:docMk/>
            <pc:sldMk cId="1769078537" sldId="341"/>
            <ac:spMk id="19" creationId="{EBF87945-A001-489F-9D9B-7D9435F0B9CA}"/>
          </ac:spMkLst>
        </pc:spChg>
        <pc:picChg chg="add mod ord">
          <ac:chgData name="Rosa Flores Beneyto" userId="8ffd78d76a5f3516" providerId="LiveId" clId="{6A7FF680-B998-4008-962E-7034E31A27BB}" dt="2021-10-21T17:19:11.323" v="1351"/>
          <ac:picMkLst>
            <pc:docMk/>
            <pc:sldMk cId="1769078537" sldId="341"/>
            <ac:picMk id="5" creationId="{58D24EC2-DBBF-4999-A839-BFD24C25F23C}"/>
          </ac:picMkLst>
        </pc:picChg>
        <pc:cxnChg chg="add del">
          <ac:chgData name="Rosa Flores Beneyto" userId="8ffd78d76a5f3516" providerId="LiveId" clId="{6A7FF680-B998-4008-962E-7034E31A27BB}" dt="2021-10-21T17:17:40.867" v="1332" actId="26606"/>
          <ac:cxnSpMkLst>
            <pc:docMk/>
            <pc:sldMk cId="1769078537" sldId="341"/>
            <ac:cxnSpMk id="12" creationId="{AA2EAA10-076F-46BD-8F0F-B9A2FB77A85C}"/>
          </ac:cxnSpMkLst>
        </pc:cxnChg>
        <pc:cxnChg chg="add del">
          <ac:chgData name="Rosa Flores Beneyto" userId="8ffd78d76a5f3516" providerId="LiveId" clId="{6A7FF680-B998-4008-962E-7034E31A27BB}" dt="2021-10-21T17:17:40.867" v="1332" actId="26606"/>
          <ac:cxnSpMkLst>
            <pc:docMk/>
            <pc:sldMk cId="1769078537" sldId="341"/>
            <ac:cxnSpMk id="14" creationId="{D891E407-403B-4764-86C9-33A56D3BCAA3}"/>
          </ac:cxnSpMkLst>
        </pc:cxnChg>
      </pc:sldChg>
      <pc:sldChg chg="addSp modSp new mod modClrScheme chgLayout">
        <pc:chgData name="Rosa Flores Beneyto" userId="8ffd78d76a5f3516" providerId="LiveId" clId="{6A7FF680-B998-4008-962E-7034E31A27BB}" dt="2021-10-21T17:30:08.213" v="1579" actId="20577"/>
        <pc:sldMkLst>
          <pc:docMk/>
          <pc:sldMk cId="1866513139" sldId="342"/>
        </pc:sldMkLst>
        <pc:spChg chg="mod ord">
          <ac:chgData name="Rosa Flores Beneyto" userId="8ffd78d76a5f3516" providerId="LiveId" clId="{6A7FF680-B998-4008-962E-7034E31A27BB}" dt="2021-10-21T17:26:21.297" v="1425" actId="122"/>
          <ac:spMkLst>
            <pc:docMk/>
            <pc:sldMk cId="1866513139" sldId="342"/>
            <ac:spMk id="2" creationId="{8A6F5C6A-3642-40C5-B722-AA564F50F29E}"/>
          </ac:spMkLst>
        </pc:spChg>
        <pc:spChg chg="add mod ord">
          <ac:chgData name="Rosa Flores Beneyto" userId="8ffd78d76a5f3516" providerId="LiveId" clId="{6A7FF680-B998-4008-962E-7034E31A27BB}" dt="2021-10-21T17:26:27.523" v="1427" actId="404"/>
          <ac:spMkLst>
            <pc:docMk/>
            <pc:sldMk cId="1866513139" sldId="342"/>
            <ac:spMk id="3" creationId="{E863815A-4FB8-4F16-83CC-A2757F2DD7DC}"/>
          </ac:spMkLst>
        </pc:spChg>
        <pc:spChg chg="add mod">
          <ac:chgData name="Rosa Flores Beneyto" userId="8ffd78d76a5f3516" providerId="LiveId" clId="{6A7FF680-B998-4008-962E-7034E31A27BB}" dt="2021-10-21T17:29:09.980" v="1478" actId="20577"/>
          <ac:spMkLst>
            <pc:docMk/>
            <pc:sldMk cId="1866513139" sldId="342"/>
            <ac:spMk id="6" creationId="{65E57D50-4942-4DC9-9800-F47E49EFCC8E}"/>
          </ac:spMkLst>
        </pc:spChg>
        <pc:spChg chg="add mod">
          <ac:chgData name="Rosa Flores Beneyto" userId="8ffd78d76a5f3516" providerId="LiveId" clId="{6A7FF680-B998-4008-962E-7034E31A27BB}" dt="2021-10-21T17:29:19.316" v="1503" actId="20577"/>
          <ac:spMkLst>
            <pc:docMk/>
            <pc:sldMk cId="1866513139" sldId="342"/>
            <ac:spMk id="9" creationId="{93DF17B7-B166-48E9-9AED-2D6FDC6015BB}"/>
          </ac:spMkLst>
        </pc:spChg>
        <pc:spChg chg="add mod">
          <ac:chgData name="Rosa Flores Beneyto" userId="8ffd78d76a5f3516" providerId="LiveId" clId="{6A7FF680-B998-4008-962E-7034E31A27BB}" dt="2021-10-21T17:29:27.289" v="1532" actId="20577"/>
          <ac:spMkLst>
            <pc:docMk/>
            <pc:sldMk cId="1866513139" sldId="342"/>
            <ac:spMk id="12" creationId="{9EA1DF82-40E1-457C-8296-78F7696C0357}"/>
          </ac:spMkLst>
        </pc:spChg>
        <pc:spChg chg="add mod">
          <ac:chgData name="Rosa Flores Beneyto" userId="8ffd78d76a5f3516" providerId="LiveId" clId="{6A7FF680-B998-4008-962E-7034E31A27BB}" dt="2021-10-21T17:29:56.308" v="1548" actId="20577"/>
          <ac:spMkLst>
            <pc:docMk/>
            <pc:sldMk cId="1866513139" sldId="342"/>
            <ac:spMk id="15" creationId="{718B1F81-DAD5-415B-961B-F310868F4BAC}"/>
          </ac:spMkLst>
        </pc:spChg>
        <pc:spChg chg="add mod">
          <ac:chgData name="Rosa Flores Beneyto" userId="8ffd78d76a5f3516" providerId="LiveId" clId="{6A7FF680-B998-4008-962E-7034E31A27BB}" dt="2021-10-21T17:30:08.213" v="1579" actId="20577"/>
          <ac:spMkLst>
            <pc:docMk/>
            <pc:sldMk cId="1866513139" sldId="342"/>
            <ac:spMk id="18" creationId="{B9DFBC68-6178-4892-BC17-8C46241452B5}"/>
          </ac:spMkLst>
        </pc:spChg>
        <pc:picChg chg="add mod">
          <ac:chgData name="Rosa Flores Beneyto" userId="8ffd78d76a5f3516" providerId="LiveId" clId="{6A7FF680-B998-4008-962E-7034E31A27BB}" dt="2021-10-21T17:24:25.190" v="1406" actId="1076"/>
          <ac:picMkLst>
            <pc:docMk/>
            <pc:sldMk cId="1866513139" sldId="342"/>
            <ac:picMk id="1026" creationId="{7ACEDE2E-0850-40C6-8608-98C8DE7C4E1D}"/>
          </ac:picMkLst>
        </pc:picChg>
        <pc:picChg chg="add mod">
          <ac:chgData name="Rosa Flores Beneyto" userId="8ffd78d76a5f3516" providerId="LiveId" clId="{6A7FF680-B998-4008-962E-7034E31A27BB}" dt="2021-10-21T17:24:31.922" v="1408" actId="1076"/>
          <ac:picMkLst>
            <pc:docMk/>
            <pc:sldMk cId="1866513139" sldId="342"/>
            <ac:picMk id="1028" creationId="{3BC633DF-C95A-409C-A24C-0EC328686E5B}"/>
          </ac:picMkLst>
        </pc:picChg>
        <pc:picChg chg="add mod">
          <ac:chgData name="Rosa Flores Beneyto" userId="8ffd78d76a5f3516" providerId="LiveId" clId="{6A7FF680-B998-4008-962E-7034E31A27BB}" dt="2021-10-21T17:24:38.738" v="1410" actId="1076"/>
          <ac:picMkLst>
            <pc:docMk/>
            <pc:sldMk cId="1866513139" sldId="342"/>
            <ac:picMk id="1030" creationId="{58EA3331-D442-41DC-9F3C-0A350A4977BB}"/>
          </ac:picMkLst>
        </pc:picChg>
        <pc:picChg chg="add mod">
          <ac:chgData name="Rosa Flores Beneyto" userId="8ffd78d76a5f3516" providerId="LiveId" clId="{6A7FF680-B998-4008-962E-7034E31A27BB}" dt="2021-10-21T17:24:47.163" v="1412" actId="1076"/>
          <ac:picMkLst>
            <pc:docMk/>
            <pc:sldMk cId="1866513139" sldId="342"/>
            <ac:picMk id="1032" creationId="{D227AA88-9A4A-44D2-9CE4-D3DF1D07B4CC}"/>
          </ac:picMkLst>
        </pc:picChg>
        <pc:picChg chg="add mod">
          <ac:chgData name="Rosa Flores Beneyto" userId="8ffd78d76a5f3516" providerId="LiveId" clId="{6A7FF680-B998-4008-962E-7034E31A27BB}" dt="2021-10-21T17:25:51.610" v="1420" actId="14100"/>
          <ac:picMkLst>
            <pc:docMk/>
            <pc:sldMk cId="1866513139" sldId="342"/>
            <ac:picMk id="1034" creationId="{EE2A80D7-F7B1-45DB-87C5-EE9AC001F3EE}"/>
          </ac:picMkLst>
        </pc:picChg>
      </pc:sldChg>
      <pc:sldChg chg="addSp delSp modSp new mod setBg">
        <pc:chgData name="Rosa Flores Beneyto" userId="8ffd78d76a5f3516" providerId="LiveId" clId="{6A7FF680-B998-4008-962E-7034E31A27BB}" dt="2021-10-21T17:28:39.077" v="1458" actId="115"/>
        <pc:sldMkLst>
          <pc:docMk/>
          <pc:sldMk cId="1411908559" sldId="343"/>
        </pc:sldMkLst>
        <pc:spChg chg="mod">
          <ac:chgData name="Rosa Flores Beneyto" userId="8ffd78d76a5f3516" providerId="LiveId" clId="{6A7FF680-B998-4008-962E-7034E31A27BB}" dt="2021-10-21T17:27:53.760" v="1454" actId="26606"/>
          <ac:spMkLst>
            <pc:docMk/>
            <pc:sldMk cId="1411908559" sldId="343"/>
            <ac:spMk id="2" creationId="{A3AF3D46-3039-4667-98FD-CBA1B4CFDE7C}"/>
          </ac:spMkLst>
        </pc:spChg>
        <pc:spChg chg="add del mod">
          <ac:chgData name="Rosa Flores Beneyto" userId="8ffd78d76a5f3516" providerId="LiveId" clId="{6A7FF680-B998-4008-962E-7034E31A27BB}" dt="2021-10-21T17:28:39.077" v="1458" actId="115"/>
          <ac:spMkLst>
            <pc:docMk/>
            <pc:sldMk cId="1411908559" sldId="343"/>
            <ac:spMk id="3" creationId="{9DF3F192-6429-4121-BD45-1044F6F65E8E}"/>
          </ac:spMkLst>
        </pc:spChg>
        <pc:spChg chg="add del">
          <ac:chgData name="Rosa Flores Beneyto" userId="8ffd78d76a5f3516" providerId="LiveId" clId="{6A7FF680-B998-4008-962E-7034E31A27BB}" dt="2021-10-21T17:27:53.750" v="1453" actId="26606"/>
          <ac:spMkLst>
            <pc:docMk/>
            <pc:sldMk cId="1411908559" sldId="343"/>
            <ac:spMk id="8" creationId="{777A147A-9ED8-46B4-8660-1B3C2AA880B5}"/>
          </ac:spMkLst>
        </pc:spChg>
        <pc:spChg chg="add del">
          <ac:chgData name="Rosa Flores Beneyto" userId="8ffd78d76a5f3516" providerId="LiveId" clId="{6A7FF680-B998-4008-962E-7034E31A27BB}" dt="2021-10-21T17:27:53.750" v="1453" actId="26606"/>
          <ac:spMkLst>
            <pc:docMk/>
            <pc:sldMk cId="1411908559" sldId="343"/>
            <ac:spMk id="10" creationId="{5D6C15A0-C087-4593-8414-2B4EC1CDC3DE}"/>
          </ac:spMkLst>
        </pc:spChg>
        <pc:spChg chg="add">
          <ac:chgData name="Rosa Flores Beneyto" userId="8ffd78d76a5f3516" providerId="LiveId" clId="{6A7FF680-B998-4008-962E-7034E31A27BB}" dt="2021-10-21T17:27:53.760" v="1454" actId="26606"/>
          <ac:spMkLst>
            <pc:docMk/>
            <pc:sldMk cId="1411908559" sldId="343"/>
            <ac:spMk id="12" creationId="{081E4A58-353D-44AE-B2FC-2A74E2E400F7}"/>
          </ac:spMkLst>
        </pc:spChg>
        <pc:spChg chg="add">
          <ac:chgData name="Rosa Flores Beneyto" userId="8ffd78d76a5f3516" providerId="LiveId" clId="{6A7FF680-B998-4008-962E-7034E31A27BB}" dt="2021-10-21T17:27:53.760" v="1454" actId="26606"/>
          <ac:spMkLst>
            <pc:docMk/>
            <pc:sldMk cId="1411908559" sldId="343"/>
            <ac:spMk id="13" creationId="{907EF6B7-1338-4443-8C46-6A318D952DFD}"/>
          </ac:spMkLst>
        </pc:spChg>
        <pc:spChg chg="add">
          <ac:chgData name="Rosa Flores Beneyto" userId="8ffd78d76a5f3516" providerId="LiveId" clId="{6A7FF680-B998-4008-962E-7034E31A27BB}" dt="2021-10-21T17:27:53.760" v="1454" actId="26606"/>
          <ac:spMkLst>
            <pc:docMk/>
            <pc:sldMk cId="1411908559" sldId="343"/>
            <ac:spMk id="14" creationId="{DAAE4CDD-124C-4DCF-9584-B6033B545DD5}"/>
          </ac:spMkLst>
        </pc:spChg>
        <pc:graphicFrameChg chg="add del">
          <ac:chgData name="Rosa Flores Beneyto" userId="8ffd78d76a5f3516" providerId="LiveId" clId="{6A7FF680-B998-4008-962E-7034E31A27BB}" dt="2021-10-21T17:27:42.900" v="1449" actId="26606"/>
          <ac:graphicFrameMkLst>
            <pc:docMk/>
            <pc:sldMk cId="1411908559" sldId="343"/>
            <ac:graphicFrameMk id="5" creationId="{EE9A296F-1901-4248-B230-455C46BE15D5}"/>
          </ac:graphicFrameMkLst>
        </pc:graphicFrameChg>
        <pc:picChg chg="add del">
          <ac:chgData name="Rosa Flores Beneyto" userId="8ffd78d76a5f3516" providerId="LiveId" clId="{6A7FF680-B998-4008-962E-7034E31A27BB}" dt="2021-10-21T17:27:42.900" v="1449" actId="26606"/>
          <ac:picMkLst>
            <pc:docMk/>
            <pc:sldMk cId="1411908559" sldId="343"/>
            <ac:picMk id="6" creationId="{AA3D505F-6454-44E0-9E33-CC2036A6F767}"/>
          </ac:picMkLst>
        </pc:picChg>
      </pc:sldChg>
      <pc:sldChg chg="addSp delSp modSp new mod setBg">
        <pc:chgData name="Rosa Flores Beneyto" userId="8ffd78d76a5f3516" providerId="LiveId" clId="{6A7FF680-B998-4008-962E-7034E31A27BB}" dt="2021-10-21T17:32:08.425" v="1654" actId="14100"/>
        <pc:sldMkLst>
          <pc:docMk/>
          <pc:sldMk cId="4162668525" sldId="344"/>
        </pc:sldMkLst>
        <pc:spChg chg="mod">
          <ac:chgData name="Rosa Flores Beneyto" userId="8ffd78d76a5f3516" providerId="LiveId" clId="{6A7FF680-B998-4008-962E-7034E31A27BB}" dt="2021-10-21T17:31:38.789" v="1650" actId="26606"/>
          <ac:spMkLst>
            <pc:docMk/>
            <pc:sldMk cId="4162668525" sldId="344"/>
            <ac:spMk id="2" creationId="{7081B897-C501-4429-A4DC-0D3274C138C7}"/>
          </ac:spMkLst>
        </pc:spChg>
        <pc:spChg chg="del mod">
          <ac:chgData name="Rosa Flores Beneyto" userId="8ffd78d76a5f3516" providerId="LiveId" clId="{6A7FF680-B998-4008-962E-7034E31A27BB}" dt="2021-10-21T17:31:38.789" v="1650" actId="26606"/>
          <ac:spMkLst>
            <pc:docMk/>
            <pc:sldMk cId="4162668525" sldId="344"/>
            <ac:spMk id="3" creationId="{68E39830-780B-4DCB-9521-1284BDE0F7F0}"/>
          </ac:spMkLst>
        </pc:spChg>
        <pc:graphicFrameChg chg="add mod">
          <ac:chgData name="Rosa Flores Beneyto" userId="8ffd78d76a5f3516" providerId="LiveId" clId="{6A7FF680-B998-4008-962E-7034E31A27BB}" dt="2021-10-21T17:32:08.425" v="1654" actId="14100"/>
          <ac:graphicFrameMkLst>
            <pc:docMk/>
            <pc:sldMk cId="4162668525" sldId="344"/>
            <ac:graphicFrameMk id="5" creationId="{A4650FF6-8B69-4CC8-A45B-77D6D3FD1AAE}"/>
          </ac:graphicFrameMkLst>
        </pc:graphicFrameChg>
        <pc:picChg chg="add mod">
          <ac:chgData name="Rosa Flores Beneyto" userId="8ffd78d76a5f3516" providerId="LiveId" clId="{6A7FF680-B998-4008-962E-7034E31A27BB}" dt="2021-10-21T17:31:57.515" v="1652" actId="27614"/>
          <ac:picMkLst>
            <pc:docMk/>
            <pc:sldMk cId="4162668525" sldId="344"/>
            <ac:picMk id="6" creationId="{C685D340-C506-49D3-9DAD-1536E4BB2812}"/>
          </ac:picMkLst>
        </pc:picChg>
      </pc:sldChg>
      <pc:sldChg chg="addSp delSp modSp new mod setBg">
        <pc:chgData name="Rosa Flores Beneyto" userId="8ffd78d76a5f3516" providerId="LiveId" clId="{6A7FF680-B998-4008-962E-7034E31A27BB}" dt="2021-10-21T17:33:35.208" v="1703" actId="14100"/>
        <pc:sldMkLst>
          <pc:docMk/>
          <pc:sldMk cId="271644481" sldId="345"/>
        </pc:sldMkLst>
        <pc:spChg chg="mod">
          <ac:chgData name="Rosa Flores Beneyto" userId="8ffd78d76a5f3516" providerId="LiveId" clId="{6A7FF680-B998-4008-962E-7034E31A27BB}" dt="2021-10-21T17:33:22.439" v="1702" actId="26606"/>
          <ac:spMkLst>
            <pc:docMk/>
            <pc:sldMk cId="271644481" sldId="345"/>
            <ac:spMk id="2" creationId="{0D559677-DC6B-43B3-B444-D56DA3233415}"/>
          </ac:spMkLst>
        </pc:spChg>
        <pc:spChg chg="del mod">
          <ac:chgData name="Rosa Flores Beneyto" userId="8ffd78d76a5f3516" providerId="LiveId" clId="{6A7FF680-B998-4008-962E-7034E31A27BB}" dt="2021-10-21T17:33:22.439" v="1702" actId="26606"/>
          <ac:spMkLst>
            <pc:docMk/>
            <pc:sldMk cId="271644481" sldId="345"/>
            <ac:spMk id="3" creationId="{260EB5DA-A840-47B2-B449-8797C528FBB6}"/>
          </ac:spMkLst>
        </pc:spChg>
        <pc:graphicFrameChg chg="add mod">
          <ac:chgData name="Rosa Flores Beneyto" userId="8ffd78d76a5f3516" providerId="LiveId" clId="{6A7FF680-B998-4008-962E-7034E31A27BB}" dt="2021-10-21T17:33:35.208" v="1703" actId="14100"/>
          <ac:graphicFrameMkLst>
            <pc:docMk/>
            <pc:sldMk cId="271644481" sldId="345"/>
            <ac:graphicFrameMk id="5" creationId="{74F7AB31-0ED9-4889-84D1-E37818D33053}"/>
          </ac:graphicFrameMkLst>
        </pc:graphicFrameChg>
        <pc:picChg chg="add">
          <ac:chgData name="Rosa Flores Beneyto" userId="8ffd78d76a5f3516" providerId="LiveId" clId="{6A7FF680-B998-4008-962E-7034E31A27BB}" dt="2021-10-21T17:33:22.439" v="1702" actId="26606"/>
          <ac:picMkLst>
            <pc:docMk/>
            <pc:sldMk cId="271644481" sldId="345"/>
            <ac:picMk id="6" creationId="{446BCC2B-2C94-4A7F-A220-56F9B0A96D21}"/>
          </ac:picMkLst>
        </pc:picChg>
        <pc:cxnChg chg="add">
          <ac:chgData name="Rosa Flores Beneyto" userId="8ffd78d76a5f3516" providerId="LiveId" clId="{6A7FF680-B998-4008-962E-7034E31A27BB}" dt="2021-10-21T17:33:22.439" v="1702" actId="26606"/>
          <ac:cxnSpMkLst>
            <pc:docMk/>
            <pc:sldMk cId="271644481" sldId="345"/>
            <ac:cxnSpMk id="10" creationId="{A7F400EE-A8A5-48AF-B4D6-291B52C6F0B0}"/>
          </ac:cxnSpMkLst>
        </pc:cxnChg>
      </pc:sldChg>
      <pc:sldChg chg="addSp delSp modSp new mod setBg">
        <pc:chgData name="Rosa Flores Beneyto" userId="8ffd78d76a5f3516" providerId="LiveId" clId="{6A7FF680-B998-4008-962E-7034E31A27BB}" dt="2021-10-21T17:35:03.137" v="1756" actId="14100"/>
        <pc:sldMkLst>
          <pc:docMk/>
          <pc:sldMk cId="2841700125" sldId="346"/>
        </pc:sldMkLst>
        <pc:spChg chg="mod">
          <ac:chgData name="Rosa Flores Beneyto" userId="8ffd78d76a5f3516" providerId="LiveId" clId="{6A7FF680-B998-4008-962E-7034E31A27BB}" dt="2021-10-21T17:34:55.805" v="1754" actId="26606"/>
          <ac:spMkLst>
            <pc:docMk/>
            <pc:sldMk cId="2841700125" sldId="346"/>
            <ac:spMk id="2" creationId="{8F0FA0E3-DE3E-4FBB-8FAB-EF1732DFB99F}"/>
          </ac:spMkLst>
        </pc:spChg>
        <pc:spChg chg="del mod">
          <ac:chgData name="Rosa Flores Beneyto" userId="8ffd78d76a5f3516" providerId="LiveId" clId="{6A7FF680-B998-4008-962E-7034E31A27BB}" dt="2021-10-21T17:34:55.805" v="1754" actId="26606"/>
          <ac:spMkLst>
            <pc:docMk/>
            <pc:sldMk cId="2841700125" sldId="346"/>
            <ac:spMk id="3" creationId="{5CDB3632-B636-4E6A-8C82-9C93716ACB9C}"/>
          </ac:spMkLst>
        </pc:spChg>
        <pc:graphicFrameChg chg="add mod">
          <ac:chgData name="Rosa Flores Beneyto" userId="8ffd78d76a5f3516" providerId="LiveId" clId="{6A7FF680-B998-4008-962E-7034E31A27BB}" dt="2021-10-21T17:35:03.137" v="1756" actId="14100"/>
          <ac:graphicFrameMkLst>
            <pc:docMk/>
            <pc:sldMk cId="2841700125" sldId="346"/>
            <ac:graphicFrameMk id="5" creationId="{DF70E7F9-1812-401A-B16D-42487BED63BE}"/>
          </ac:graphicFrameMkLst>
        </pc:graphicFrameChg>
        <pc:picChg chg="add">
          <ac:chgData name="Rosa Flores Beneyto" userId="8ffd78d76a5f3516" providerId="LiveId" clId="{6A7FF680-B998-4008-962E-7034E31A27BB}" dt="2021-10-21T17:34:55.805" v="1754" actId="26606"/>
          <ac:picMkLst>
            <pc:docMk/>
            <pc:sldMk cId="2841700125" sldId="346"/>
            <ac:picMk id="6" creationId="{E671A157-FF55-406D-833D-4DC4BBA82207}"/>
          </ac:picMkLst>
        </pc:picChg>
      </pc:sldChg>
      <pc:sldChg chg="addSp delSp modSp new mod setBg">
        <pc:chgData name="Rosa Flores Beneyto" userId="8ffd78d76a5f3516" providerId="LiveId" clId="{6A7FF680-B998-4008-962E-7034E31A27BB}" dt="2021-10-21T17:36:36.692" v="1786" actId="123"/>
        <pc:sldMkLst>
          <pc:docMk/>
          <pc:sldMk cId="3342587377" sldId="347"/>
        </pc:sldMkLst>
        <pc:spChg chg="mod">
          <ac:chgData name="Rosa Flores Beneyto" userId="8ffd78d76a5f3516" providerId="LiveId" clId="{6A7FF680-B998-4008-962E-7034E31A27BB}" dt="2021-10-21T17:35:42.464" v="1776" actId="14100"/>
          <ac:spMkLst>
            <pc:docMk/>
            <pc:sldMk cId="3342587377" sldId="347"/>
            <ac:spMk id="2" creationId="{ABDE63A7-A9C3-415D-8791-66873EFC9CD9}"/>
          </ac:spMkLst>
        </pc:spChg>
        <pc:spChg chg="mod">
          <ac:chgData name="Rosa Flores Beneyto" userId="8ffd78d76a5f3516" providerId="LiveId" clId="{6A7FF680-B998-4008-962E-7034E31A27BB}" dt="2021-10-21T17:36:36.692" v="1786" actId="123"/>
          <ac:spMkLst>
            <pc:docMk/>
            <pc:sldMk cId="3342587377" sldId="347"/>
            <ac:spMk id="3" creationId="{35BF8FCA-F982-4527-8B4F-B7224481150B}"/>
          </ac:spMkLst>
        </pc:spChg>
        <pc:spChg chg="add del">
          <ac:chgData name="Rosa Flores Beneyto" userId="8ffd78d76a5f3516" providerId="LiveId" clId="{6A7FF680-B998-4008-962E-7034E31A27BB}" dt="2021-10-21T17:36:28.894" v="1783" actId="26606"/>
          <ac:spMkLst>
            <pc:docMk/>
            <pc:sldMk cId="3342587377" sldId="347"/>
            <ac:spMk id="8" creationId="{E92FEB64-6EEA-4759-B4A4-BD2C1E660BA8}"/>
          </ac:spMkLst>
        </pc:spChg>
        <pc:spChg chg="add del">
          <ac:chgData name="Rosa Flores Beneyto" userId="8ffd78d76a5f3516" providerId="LiveId" clId="{6A7FF680-B998-4008-962E-7034E31A27BB}" dt="2021-10-21T17:36:28.894" v="1783" actId="26606"/>
          <ac:spMkLst>
            <pc:docMk/>
            <pc:sldMk cId="3342587377" sldId="347"/>
            <ac:spMk id="10" creationId="{B10BB131-AC8E-4A8E-A5D1-36260F720C3B}"/>
          </ac:spMkLst>
        </pc:spChg>
        <pc:spChg chg="add del">
          <ac:chgData name="Rosa Flores Beneyto" userId="8ffd78d76a5f3516" providerId="LiveId" clId="{6A7FF680-B998-4008-962E-7034E31A27BB}" dt="2021-10-21T17:36:28.894" v="1783" actId="26606"/>
          <ac:spMkLst>
            <pc:docMk/>
            <pc:sldMk cId="3342587377" sldId="347"/>
            <ac:spMk id="12" creationId="{14847E93-7DC1-4D4B-8829-B19AA7137C50}"/>
          </ac:spMkLst>
        </pc:spChg>
        <pc:spChg chg="add del">
          <ac:chgData name="Rosa Flores Beneyto" userId="8ffd78d76a5f3516" providerId="LiveId" clId="{6A7FF680-B998-4008-962E-7034E31A27BB}" dt="2021-10-21T17:36:28.894" v="1783" actId="26606"/>
          <ac:spMkLst>
            <pc:docMk/>
            <pc:sldMk cId="3342587377" sldId="347"/>
            <ac:spMk id="14" creationId="{5566D6E1-03A1-4D73-A4E0-35D74D568A04}"/>
          </ac:spMkLst>
        </pc:spChg>
        <pc:spChg chg="add del">
          <ac:chgData name="Rosa Flores Beneyto" userId="8ffd78d76a5f3516" providerId="LiveId" clId="{6A7FF680-B998-4008-962E-7034E31A27BB}" dt="2021-10-21T17:36:28.894" v="1783" actId="26606"/>
          <ac:spMkLst>
            <pc:docMk/>
            <pc:sldMk cId="3342587377" sldId="347"/>
            <ac:spMk id="16" creationId="{9F835A99-04AC-494A-A572-AFE8413CC938}"/>
          </ac:spMkLst>
        </pc:spChg>
        <pc:spChg chg="add del">
          <ac:chgData name="Rosa Flores Beneyto" userId="8ffd78d76a5f3516" providerId="LiveId" clId="{6A7FF680-B998-4008-962E-7034E31A27BB}" dt="2021-10-21T17:36:28.894" v="1783" actId="26606"/>
          <ac:spMkLst>
            <pc:docMk/>
            <pc:sldMk cId="3342587377" sldId="347"/>
            <ac:spMk id="18" creationId="{7B786209-1B0B-4CA9-9BDD-F7327066A84D}"/>
          </ac:spMkLst>
        </pc:spChg>
        <pc:spChg chg="add del">
          <ac:chgData name="Rosa Flores Beneyto" userId="8ffd78d76a5f3516" providerId="LiveId" clId="{6A7FF680-B998-4008-962E-7034E31A27BB}" dt="2021-10-21T17:36:28.894" v="1783" actId="26606"/>
          <ac:spMkLst>
            <pc:docMk/>
            <pc:sldMk cId="3342587377" sldId="347"/>
            <ac:spMk id="20" creationId="{2D2964BB-484D-45AE-AD66-D407D0629652}"/>
          </ac:spMkLst>
        </pc:spChg>
        <pc:spChg chg="add del">
          <ac:chgData name="Rosa Flores Beneyto" userId="8ffd78d76a5f3516" providerId="LiveId" clId="{6A7FF680-B998-4008-962E-7034E31A27BB}" dt="2021-10-21T17:36:28.894" v="1783" actId="26606"/>
          <ac:spMkLst>
            <pc:docMk/>
            <pc:sldMk cId="3342587377" sldId="347"/>
            <ac:spMk id="22" creationId="{6691AC69-A76E-4DAB-B565-468B6B87ACF3}"/>
          </ac:spMkLst>
        </pc:spChg>
        <pc:spChg chg="add">
          <ac:chgData name="Rosa Flores Beneyto" userId="8ffd78d76a5f3516" providerId="LiveId" clId="{6A7FF680-B998-4008-962E-7034E31A27BB}" dt="2021-10-21T17:36:28.894" v="1783" actId="26606"/>
          <ac:spMkLst>
            <pc:docMk/>
            <pc:sldMk cId="3342587377" sldId="347"/>
            <ac:spMk id="27" creationId="{E92FEB64-6EEA-4759-B4A4-BD2C1E660BA8}"/>
          </ac:spMkLst>
        </pc:spChg>
        <pc:spChg chg="add">
          <ac:chgData name="Rosa Flores Beneyto" userId="8ffd78d76a5f3516" providerId="LiveId" clId="{6A7FF680-B998-4008-962E-7034E31A27BB}" dt="2021-10-21T17:36:28.894" v="1783" actId="26606"/>
          <ac:spMkLst>
            <pc:docMk/>
            <pc:sldMk cId="3342587377" sldId="347"/>
            <ac:spMk id="29" creationId="{B10BB131-AC8E-4A8E-A5D1-36260F720C3B}"/>
          </ac:spMkLst>
        </pc:spChg>
        <pc:spChg chg="add">
          <ac:chgData name="Rosa Flores Beneyto" userId="8ffd78d76a5f3516" providerId="LiveId" clId="{6A7FF680-B998-4008-962E-7034E31A27BB}" dt="2021-10-21T17:36:28.894" v="1783" actId="26606"/>
          <ac:spMkLst>
            <pc:docMk/>
            <pc:sldMk cId="3342587377" sldId="347"/>
            <ac:spMk id="31" creationId="{14847E93-7DC1-4D4B-8829-B19AA7137C50}"/>
          </ac:spMkLst>
        </pc:spChg>
        <pc:spChg chg="add">
          <ac:chgData name="Rosa Flores Beneyto" userId="8ffd78d76a5f3516" providerId="LiveId" clId="{6A7FF680-B998-4008-962E-7034E31A27BB}" dt="2021-10-21T17:36:28.894" v="1783" actId="26606"/>
          <ac:spMkLst>
            <pc:docMk/>
            <pc:sldMk cId="3342587377" sldId="347"/>
            <ac:spMk id="33" creationId="{5566D6E1-03A1-4D73-A4E0-35D74D568A04}"/>
          </ac:spMkLst>
        </pc:spChg>
        <pc:spChg chg="add">
          <ac:chgData name="Rosa Flores Beneyto" userId="8ffd78d76a5f3516" providerId="LiveId" clId="{6A7FF680-B998-4008-962E-7034E31A27BB}" dt="2021-10-21T17:36:28.894" v="1783" actId="26606"/>
          <ac:spMkLst>
            <pc:docMk/>
            <pc:sldMk cId="3342587377" sldId="347"/>
            <ac:spMk id="35" creationId="{9F835A99-04AC-494A-A572-AFE8413CC938}"/>
          </ac:spMkLst>
        </pc:spChg>
        <pc:spChg chg="add">
          <ac:chgData name="Rosa Flores Beneyto" userId="8ffd78d76a5f3516" providerId="LiveId" clId="{6A7FF680-B998-4008-962E-7034E31A27BB}" dt="2021-10-21T17:36:28.894" v="1783" actId="26606"/>
          <ac:spMkLst>
            <pc:docMk/>
            <pc:sldMk cId="3342587377" sldId="347"/>
            <ac:spMk id="37" creationId="{7B786209-1B0B-4CA9-9BDD-F7327066A84D}"/>
          </ac:spMkLst>
        </pc:spChg>
        <pc:spChg chg="add">
          <ac:chgData name="Rosa Flores Beneyto" userId="8ffd78d76a5f3516" providerId="LiveId" clId="{6A7FF680-B998-4008-962E-7034E31A27BB}" dt="2021-10-21T17:36:28.894" v="1783" actId="26606"/>
          <ac:spMkLst>
            <pc:docMk/>
            <pc:sldMk cId="3342587377" sldId="347"/>
            <ac:spMk id="39" creationId="{2D2964BB-484D-45AE-AD66-D407D0629652}"/>
          </ac:spMkLst>
        </pc:spChg>
        <pc:spChg chg="add">
          <ac:chgData name="Rosa Flores Beneyto" userId="8ffd78d76a5f3516" providerId="LiveId" clId="{6A7FF680-B998-4008-962E-7034E31A27BB}" dt="2021-10-21T17:36:28.894" v="1783" actId="26606"/>
          <ac:spMkLst>
            <pc:docMk/>
            <pc:sldMk cId="3342587377" sldId="347"/>
            <ac:spMk id="41" creationId="{6691AC69-A76E-4DAB-B565-468B6B87ACF3}"/>
          </ac:spMkLst>
        </pc:spChg>
      </pc:sldChg>
      <pc:sldChg chg="addSp delSp modSp new mod setBg modClrScheme chgLayout">
        <pc:chgData name="Rosa Flores Beneyto" userId="8ffd78d76a5f3516" providerId="LiveId" clId="{6A7FF680-B998-4008-962E-7034E31A27BB}" dt="2021-10-22T14:42:11.450" v="1970"/>
        <pc:sldMkLst>
          <pc:docMk/>
          <pc:sldMk cId="410867143" sldId="348"/>
        </pc:sldMkLst>
        <pc:spChg chg="add mod">
          <ac:chgData name="Rosa Flores Beneyto" userId="8ffd78d76a5f3516" providerId="LiveId" clId="{6A7FF680-B998-4008-962E-7034E31A27BB}" dt="2021-10-22T14:41:41.507" v="1963" actId="26606"/>
          <ac:spMkLst>
            <pc:docMk/>
            <pc:sldMk cId="410867143" sldId="348"/>
            <ac:spMk id="2" creationId="{81E47462-A8DB-4186-87D8-39479A922382}"/>
          </ac:spMkLst>
        </pc:spChg>
        <pc:spChg chg="add del mod">
          <ac:chgData name="Rosa Flores Beneyto" userId="8ffd78d76a5f3516" providerId="LiveId" clId="{6A7FF680-B998-4008-962E-7034E31A27BB}" dt="2021-10-22T14:41:34.143" v="1962" actId="12084"/>
          <ac:spMkLst>
            <pc:docMk/>
            <pc:sldMk cId="410867143" sldId="348"/>
            <ac:spMk id="3" creationId="{C73E6190-7C04-4369-BEEC-26F79465E5E5}"/>
          </ac:spMkLst>
        </pc:spChg>
        <pc:spChg chg="add">
          <ac:chgData name="Rosa Flores Beneyto" userId="8ffd78d76a5f3516" providerId="LiveId" clId="{6A7FF680-B998-4008-962E-7034E31A27BB}" dt="2021-10-22T14:41:41.507" v="1963" actId="26606"/>
          <ac:spMkLst>
            <pc:docMk/>
            <pc:sldMk cId="410867143" sldId="348"/>
            <ac:spMk id="9" creationId="{545D489D-16E1-484D-867B-144368D74B83}"/>
          </ac:spMkLst>
        </pc:spChg>
        <pc:spChg chg="add">
          <ac:chgData name="Rosa Flores Beneyto" userId="8ffd78d76a5f3516" providerId="LiveId" clId="{6A7FF680-B998-4008-962E-7034E31A27BB}" dt="2021-10-22T14:41:41.507" v="1963" actId="26606"/>
          <ac:spMkLst>
            <pc:docMk/>
            <pc:sldMk cId="410867143" sldId="348"/>
            <ac:spMk id="11" creationId="{49A496F5-B01E-4BF8-9D1E-C4E53B6F9652}"/>
          </ac:spMkLst>
        </pc:spChg>
        <pc:spChg chg="add">
          <ac:chgData name="Rosa Flores Beneyto" userId="8ffd78d76a5f3516" providerId="LiveId" clId="{6A7FF680-B998-4008-962E-7034E31A27BB}" dt="2021-10-22T14:41:41.507" v="1963" actId="26606"/>
          <ac:spMkLst>
            <pc:docMk/>
            <pc:sldMk cId="410867143" sldId="348"/>
            <ac:spMk id="13" creationId="{6E895C8D-1379-40B8-8B1B-B6F5AEAF0A6C}"/>
          </ac:spMkLst>
        </pc:spChg>
        <pc:graphicFrameChg chg="add mod modGraphic">
          <ac:chgData name="Rosa Flores Beneyto" userId="8ffd78d76a5f3516" providerId="LiveId" clId="{6A7FF680-B998-4008-962E-7034E31A27BB}" dt="2021-10-22T14:42:11.450" v="1970"/>
          <ac:graphicFrameMkLst>
            <pc:docMk/>
            <pc:sldMk cId="410867143" sldId="348"/>
            <ac:graphicFrameMk id="4" creationId="{8D19E14B-638D-490E-91ED-B973DDA43479}"/>
          </ac:graphicFrameMkLst>
        </pc:graphicFrameChg>
      </pc:sldChg>
      <pc:sldChg chg="addSp delSp modSp new mod setBg modAnim">
        <pc:chgData name="Rosa Flores Beneyto" userId="8ffd78d76a5f3516" providerId="LiveId" clId="{6A7FF680-B998-4008-962E-7034E31A27BB}" dt="2021-10-22T15:01:18.629" v="2017" actId="20577"/>
        <pc:sldMkLst>
          <pc:docMk/>
          <pc:sldMk cId="665138396" sldId="349"/>
        </pc:sldMkLst>
        <pc:spChg chg="mod">
          <ac:chgData name="Rosa Flores Beneyto" userId="8ffd78d76a5f3516" providerId="LiveId" clId="{6A7FF680-B998-4008-962E-7034E31A27BB}" dt="2021-10-22T14:51:46.259" v="1998" actId="26606"/>
          <ac:spMkLst>
            <pc:docMk/>
            <pc:sldMk cId="665138396" sldId="349"/>
            <ac:spMk id="2" creationId="{CAF72AA0-A340-4730-99A4-3BBF8DBE0D45}"/>
          </ac:spMkLst>
        </pc:spChg>
        <pc:spChg chg="add del mod">
          <ac:chgData name="Rosa Flores Beneyto" userId="8ffd78d76a5f3516" providerId="LiveId" clId="{6A7FF680-B998-4008-962E-7034E31A27BB}" dt="2021-10-22T15:01:18.629" v="2017" actId="20577"/>
          <ac:spMkLst>
            <pc:docMk/>
            <pc:sldMk cId="665138396" sldId="349"/>
            <ac:spMk id="3" creationId="{EAEA706F-2908-4E0B-BBE0-BEF388EA9F58}"/>
          </ac:spMkLst>
        </pc:spChg>
        <pc:spChg chg="add">
          <ac:chgData name="Rosa Flores Beneyto" userId="8ffd78d76a5f3516" providerId="LiveId" clId="{6A7FF680-B998-4008-962E-7034E31A27BB}" dt="2021-10-22T14:51:46.259" v="1998" actId="26606"/>
          <ac:spMkLst>
            <pc:docMk/>
            <pc:sldMk cId="665138396" sldId="349"/>
            <ac:spMk id="8" creationId="{5C8908E2-EE49-44D2-9428-A28D2312A8D5}"/>
          </ac:spMkLst>
        </pc:spChg>
        <pc:spChg chg="add del">
          <ac:chgData name="Rosa Flores Beneyto" userId="8ffd78d76a5f3516" providerId="LiveId" clId="{6A7FF680-B998-4008-962E-7034E31A27BB}" dt="2021-10-22T14:51:17.367" v="1997" actId="26606"/>
          <ac:spMkLst>
            <pc:docMk/>
            <pc:sldMk cId="665138396" sldId="349"/>
            <ac:spMk id="10" creationId="{4F7EBAE4-9945-4473-9E34-B2C66EA0F03D}"/>
          </ac:spMkLst>
        </pc:spChg>
        <pc:spChg chg="add del">
          <ac:chgData name="Rosa Flores Beneyto" userId="8ffd78d76a5f3516" providerId="LiveId" clId="{6A7FF680-B998-4008-962E-7034E31A27BB}" dt="2021-10-22T14:51:17.367" v="1997" actId="26606"/>
          <ac:spMkLst>
            <pc:docMk/>
            <pc:sldMk cId="665138396" sldId="349"/>
            <ac:spMk id="12" creationId="{70BEB1E7-2F88-40BC-B73D-42E5B6F80BFC}"/>
          </ac:spMkLst>
        </pc:spChg>
        <pc:spChg chg="add">
          <ac:chgData name="Rosa Flores Beneyto" userId="8ffd78d76a5f3516" providerId="LiveId" clId="{6A7FF680-B998-4008-962E-7034E31A27BB}" dt="2021-10-22T14:51:46.259" v="1998" actId="26606"/>
          <ac:spMkLst>
            <pc:docMk/>
            <pc:sldMk cId="665138396" sldId="349"/>
            <ac:spMk id="13" creationId="{BD92035A-AA2F-4CD8-A556-1CE8BDEC75BD}"/>
          </ac:spMkLst>
        </pc:spChg>
        <pc:spChg chg="add del">
          <ac:chgData name="Rosa Flores Beneyto" userId="8ffd78d76a5f3516" providerId="LiveId" clId="{6A7FF680-B998-4008-962E-7034E31A27BB}" dt="2021-10-22T14:51:17.367" v="1997" actId="26606"/>
          <ac:spMkLst>
            <pc:docMk/>
            <pc:sldMk cId="665138396" sldId="349"/>
            <ac:spMk id="14" creationId="{A7B99495-F43F-4D80-A44F-2CB4764EB90B}"/>
          </ac:spMkLst>
        </pc:spChg>
        <pc:spChg chg="add">
          <ac:chgData name="Rosa Flores Beneyto" userId="8ffd78d76a5f3516" providerId="LiveId" clId="{6A7FF680-B998-4008-962E-7034E31A27BB}" dt="2021-10-22T14:51:46.259" v="1998" actId="26606"/>
          <ac:spMkLst>
            <pc:docMk/>
            <pc:sldMk cId="665138396" sldId="349"/>
            <ac:spMk id="16" creationId="{ED888B23-07FA-482A-96DF-47E31AF1A603}"/>
          </ac:spMkLst>
        </pc:spChg>
        <pc:grpChg chg="add">
          <ac:chgData name="Rosa Flores Beneyto" userId="8ffd78d76a5f3516" providerId="LiveId" clId="{6A7FF680-B998-4008-962E-7034E31A27BB}" dt="2021-10-22T14:51:46.259" v="1998" actId="26606"/>
          <ac:grpSpMkLst>
            <pc:docMk/>
            <pc:sldMk cId="665138396" sldId="349"/>
            <ac:grpSpMk id="7" creationId="{5D1A9D8B-3117-4D9D-BDA4-DD81895098B0}"/>
          </ac:grpSpMkLst>
        </pc:grpChg>
        <pc:graphicFrameChg chg="add del">
          <ac:chgData name="Rosa Flores Beneyto" userId="8ffd78d76a5f3516" providerId="LiveId" clId="{6A7FF680-B998-4008-962E-7034E31A27BB}" dt="2021-10-22T14:51:17.367" v="1997" actId="26606"/>
          <ac:graphicFrameMkLst>
            <pc:docMk/>
            <pc:sldMk cId="665138396" sldId="349"/>
            <ac:graphicFrameMk id="5" creationId="{DE55CEEE-14FA-4EF6-88A6-2A7D50C9E075}"/>
          </ac:graphicFrameMkLst>
        </pc:graphicFrameChg>
        <pc:picChg chg="add del">
          <ac:chgData name="Rosa Flores Beneyto" userId="8ffd78d76a5f3516" providerId="LiveId" clId="{6A7FF680-B998-4008-962E-7034E31A27BB}" dt="2021-10-22T14:51:17.367" v="1997" actId="26606"/>
          <ac:picMkLst>
            <pc:docMk/>
            <pc:sldMk cId="665138396" sldId="349"/>
            <ac:picMk id="6" creationId="{DD5F05E7-F51A-49FE-8993-6A23545B9FFA}"/>
          </ac:picMkLst>
        </pc:picChg>
      </pc:sldChg>
      <pc:sldChg chg="addSp modSp new mod setBg">
        <pc:chgData name="Rosa Flores Beneyto" userId="8ffd78d76a5f3516" providerId="LiveId" clId="{6A7FF680-B998-4008-962E-7034E31A27BB}" dt="2021-10-25T08:12:30.561" v="2132" actId="26606"/>
        <pc:sldMkLst>
          <pc:docMk/>
          <pc:sldMk cId="2937108724" sldId="350"/>
        </pc:sldMkLst>
        <pc:spChg chg="mod">
          <ac:chgData name="Rosa Flores Beneyto" userId="8ffd78d76a5f3516" providerId="LiveId" clId="{6A7FF680-B998-4008-962E-7034E31A27BB}" dt="2021-10-25T08:12:30.561" v="2132" actId="26606"/>
          <ac:spMkLst>
            <pc:docMk/>
            <pc:sldMk cId="2937108724" sldId="350"/>
            <ac:spMk id="2" creationId="{6CDE55FB-4F6E-48DB-A292-837BF68EC3E2}"/>
          </ac:spMkLst>
        </pc:spChg>
        <pc:spChg chg="mod">
          <ac:chgData name="Rosa Flores Beneyto" userId="8ffd78d76a5f3516" providerId="LiveId" clId="{6A7FF680-B998-4008-962E-7034E31A27BB}" dt="2021-10-25T08:12:30.561" v="2132" actId="26606"/>
          <ac:spMkLst>
            <pc:docMk/>
            <pc:sldMk cId="2937108724" sldId="350"/>
            <ac:spMk id="3" creationId="{E3F9736F-DAC1-4824-AD88-1B534A5DD31C}"/>
          </ac:spMkLst>
        </pc:spChg>
        <pc:spChg chg="add">
          <ac:chgData name="Rosa Flores Beneyto" userId="8ffd78d76a5f3516" providerId="LiveId" clId="{6A7FF680-B998-4008-962E-7034E31A27BB}" dt="2021-10-25T08:12:30.561" v="2132" actId="26606"/>
          <ac:spMkLst>
            <pc:docMk/>
            <pc:sldMk cId="2937108724" sldId="350"/>
            <ac:spMk id="8" creationId="{C05CBC3C-2E5A-4839-8B9B-2E5A6ADF0F58}"/>
          </ac:spMkLst>
        </pc:spChg>
        <pc:spChg chg="add">
          <ac:chgData name="Rosa Flores Beneyto" userId="8ffd78d76a5f3516" providerId="LiveId" clId="{6A7FF680-B998-4008-962E-7034E31A27BB}" dt="2021-10-25T08:12:30.561" v="2132" actId="26606"/>
          <ac:spMkLst>
            <pc:docMk/>
            <pc:sldMk cId="2937108724" sldId="350"/>
            <ac:spMk id="10" creationId="{827FF362-FC97-4BF5-949B-D4ADFA26E457}"/>
          </ac:spMkLst>
        </pc:spChg>
      </pc:sldChg>
      <pc:sldChg chg="addSp delSp modSp new mod setBg">
        <pc:chgData name="Rosa Flores Beneyto" userId="8ffd78d76a5f3516" providerId="LiveId" clId="{6A7FF680-B998-4008-962E-7034E31A27BB}" dt="2021-10-25T08:11:59.904" v="2131" actId="14100"/>
        <pc:sldMkLst>
          <pc:docMk/>
          <pc:sldMk cId="109184491" sldId="351"/>
        </pc:sldMkLst>
        <pc:spChg chg="mod">
          <ac:chgData name="Rosa Flores Beneyto" userId="8ffd78d76a5f3516" providerId="LiveId" clId="{6A7FF680-B998-4008-962E-7034E31A27BB}" dt="2021-10-25T08:11:34.494" v="2124" actId="14100"/>
          <ac:spMkLst>
            <pc:docMk/>
            <pc:sldMk cId="109184491" sldId="351"/>
            <ac:spMk id="2" creationId="{4C57EF6C-16CC-4AA0-BE99-95818DD9DD75}"/>
          </ac:spMkLst>
        </pc:spChg>
        <pc:spChg chg="del">
          <ac:chgData name="Rosa Flores Beneyto" userId="8ffd78d76a5f3516" providerId="LiveId" clId="{6A7FF680-B998-4008-962E-7034E31A27BB}" dt="2021-10-25T08:10:08.204" v="2099"/>
          <ac:spMkLst>
            <pc:docMk/>
            <pc:sldMk cId="109184491" sldId="351"/>
            <ac:spMk id="3" creationId="{BC1DBEF1-F761-4CA0-895D-21C0063D3263}"/>
          </ac:spMkLst>
        </pc:spChg>
        <pc:spChg chg="add del">
          <ac:chgData name="Rosa Flores Beneyto" userId="8ffd78d76a5f3516" providerId="LiveId" clId="{6A7FF680-B998-4008-962E-7034E31A27BB}" dt="2021-10-25T08:11:18.849" v="2116" actId="26606"/>
          <ac:spMkLst>
            <pc:docMk/>
            <pc:sldMk cId="109184491" sldId="351"/>
            <ac:spMk id="71" creationId="{5DCB5928-DC7D-4612-9922-441966E15627}"/>
          </ac:spMkLst>
        </pc:spChg>
        <pc:spChg chg="add del">
          <ac:chgData name="Rosa Flores Beneyto" userId="8ffd78d76a5f3516" providerId="LiveId" clId="{6A7FF680-B998-4008-962E-7034E31A27BB}" dt="2021-10-25T08:11:18.849" v="2116" actId="26606"/>
          <ac:spMkLst>
            <pc:docMk/>
            <pc:sldMk cId="109184491" sldId="351"/>
            <ac:spMk id="73" creationId="{682C1161-1736-45EC-99B7-33F3CAE9D517}"/>
          </ac:spMkLst>
        </pc:spChg>
        <pc:spChg chg="add del">
          <ac:chgData name="Rosa Flores Beneyto" userId="8ffd78d76a5f3516" providerId="LiveId" clId="{6A7FF680-B998-4008-962E-7034E31A27BB}" dt="2021-10-25T08:11:18.849" v="2116" actId="26606"/>
          <ac:spMkLst>
            <pc:docMk/>
            <pc:sldMk cId="109184491" sldId="351"/>
            <ac:spMk id="75" creationId="{84D4DDB8-B68F-45B0-9F62-C4279996F672}"/>
          </ac:spMkLst>
        </pc:spChg>
        <pc:spChg chg="add del">
          <ac:chgData name="Rosa Flores Beneyto" userId="8ffd78d76a5f3516" providerId="LiveId" clId="{6A7FF680-B998-4008-962E-7034E31A27BB}" dt="2021-10-25T08:11:18.849" v="2116" actId="26606"/>
          <ac:spMkLst>
            <pc:docMk/>
            <pc:sldMk cId="109184491" sldId="351"/>
            <ac:spMk id="77" creationId="{AF2F604E-43BE-4DC3-B983-E071523364F8}"/>
          </ac:spMkLst>
        </pc:spChg>
        <pc:spChg chg="add del">
          <ac:chgData name="Rosa Flores Beneyto" userId="8ffd78d76a5f3516" providerId="LiveId" clId="{6A7FF680-B998-4008-962E-7034E31A27BB}" dt="2021-10-25T08:11:18.849" v="2116" actId="26606"/>
          <ac:spMkLst>
            <pc:docMk/>
            <pc:sldMk cId="109184491" sldId="351"/>
            <ac:spMk id="79" creationId="{08C9B587-E65E-4B52-B37C-ABEBB6E87928}"/>
          </ac:spMkLst>
        </pc:spChg>
        <pc:spChg chg="add">
          <ac:chgData name="Rosa Flores Beneyto" userId="8ffd78d76a5f3516" providerId="LiveId" clId="{6A7FF680-B998-4008-962E-7034E31A27BB}" dt="2021-10-25T08:11:18.849" v="2116" actId="26606"/>
          <ac:spMkLst>
            <pc:docMk/>
            <pc:sldMk cId="109184491" sldId="351"/>
            <ac:spMk id="135" creationId="{BECACB72-3535-4C1F-B618-F4CBD214F4FF}"/>
          </ac:spMkLst>
        </pc:spChg>
        <pc:picChg chg="add mod">
          <ac:chgData name="Rosa Flores Beneyto" userId="8ffd78d76a5f3516" providerId="LiveId" clId="{6A7FF680-B998-4008-962E-7034E31A27BB}" dt="2021-10-25T08:11:59.904" v="2131" actId="14100"/>
          <ac:picMkLst>
            <pc:docMk/>
            <pc:sldMk cId="109184491" sldId="351"/>
            <ac:picMk id="1026" creationId="{020AE8D0-6516-41BE-B978-5AEF2B4A42F4}"/>
          </ac:picMkLst>
        </pc:picChg>
      </pc:sldChg>
      <pc:sldChg chg="addSp delSp modSp new mod setBg">
        <pc:chgData name="Rosa Flores Beneyto" userId="8ffd78d76a5f3516" providerId="LiveId" clId="{6A7FF680-B998-4008-962E-7034E31A27BB}" dt="2021-10-25T08:16:27.808" v="2199" actId="113"/>
        <pc:sldMkLst>
          <pc:docMk/>
          <pc:sldMk cId="3465028430" sldId="352"/>
        </pc:sldMkLst>
        <pc:spChg chg="mod">
          <ac:chgData name="Rosa Flores Beneyto" userId="8ffd78d76a5f3516" providerId="LiveId" clId="{6A7FF680-B998-4008-962E-7034E31A27BB}" dt="2021-10-25T08:15:48.013" v="2193" actId="1076"/>
          <ac:spMkLst>
            <pc:docMk/>
            <pc:sldMk cId="3465028430" sldId="352"/>
            <ac:spMk id="2" creationId="{91091E73-40D2-44BB-AEB2-0F570C19891F}"/>
          </ac:spMkLst>
        </pc:spChg>
        <pc:spChg chg="mod">
          <ac:chgData name="Rosa Flores Beneyto" userId="8ffd78d76a5f3516" providerId="LiveId" clId="{6A7FF680-B998-4008-962E-7034E31A27BB}" dt="2021-10-25T08:16:27.808" v="2199" actId="113"/>
          <ac:spMkLst>
            <pc:docMk/>
            <pc:sldMk cId="3465028430" sldId="352"/>
            <ac:spMk id="3" creationId="{2791441C-E1A4-4291-AB08-D87ABB65EA2A}"/>
          </ac:spMkLst>
        </pc:spChg>
        <pc:spChg chg="add del">
          <ac:chgData name="Rosa Flores Beneyto" userId="8ffd78d76a5f3516" providerId="LiveId" clId="{6A7FF680-B998-4008-962E-7034E31A27BB}" dt="2021-10-25T08:14:54.210" v="2179" actId="26606"/>
          <ac:spMkLst>
            <pc:docMk/>
            <pc:sldMk cId="3465028430" sldId="352"/>
            <ac:spMk id="71" creationId="{2B566528-1B12-4246-9431-5C2D7D081168}"/>
          </ac:spMkLst>
        </pc:spChg>
        <pc:spChg chg="add del">
          <ac:chgData name="Rosa Flores Beneyto" userId="8ffd78d76a5f3516" providerId="LiveId" clId="{6A7FF680-B998-4008-962E-7034E31A27BB}" dt="2021-10-25T08:14:57.902" v="2181" actId="26606"/>
          <ac:spMkLst>
            <pc:docMk/>
            <pc:sldMk cId="3465028430" sldId="352"/>
            <ac:spMk id="2052" creationId="{743AA782-23D1-4521-8CAD-47662984AA08}"/>
          </ac:spMkLst>
        </pc:spChg>
        <pc:spChg chg="add del">
          <ac:chgData name="Rosa Flores Beneyto" userId="8ffd78d76a5f3516" providerId="LiveId" clId="{6A7FF680-B998-4008-962E-7034E31A27BB}" dt="2021-10-25T08:14:57.902" v="2181" actId="26606"/>
          <ac:spMkLst>
            <pc:docMk/>
            <pc:sldMk cId="3465028430" sldId="352"/>
            <ac:spMk id="2053" creationId="{71877DBC-BB60-40F0-AC93-2ACDBAAE60CE}"/>
          </ac:spMkLst>
        </pc:spChg>
        <pc:spChg chg="add del">
          <ac:chgData name="Rosa Flores Beneyto" userId="8ffd78d76a5f3516" providerId="LiveId" clId="{6A7FF680-B998-4008-962E-7034E31A27BB}" dt="2021-10-25T08:15:17.438" v="2183" actId="26606"/>
          <ac:spMkLst>
            <pc:docMk/>
            <pc:sldMk cId="3465028430" sldId="352"/>
            <ac:spMk id="2055" creationId="{743AA782-23D1-4521-8CAD-47662984AA08}"/>
          </ac:spMkLst>
        </pc:spChg>
        <pc:spChg chg="add del">
          <ac:chgData name="Rosa Flores Beneyto" userId="8ffd78d76a5f3516" providerId="LiveId" clId="{6A7FF680-B998-4008-962E-7034E31A27BB}" dt="2021-10-25T08:15:17.438" v="2183" actId="26606"/>
          <ac:spMkLst>
            <pc:docMk/>
            <pc:sldMk cId="3465028430" sldId="352"/>
            <ac:spMk id="2056" creationId="{650D18FE-0824-4A46-B22C-A86B52E5780A}"/>
          </ac:spMkLst>
        </pc:spChg>
        <pc:spChg chg="add">
          <ac:chgData name="Rosa Flores Beneyto" userId="8ffd78d76a5f3516" providerId="LiveId" clId="{6A7FF680-B998-4008-962E-7034E31A27BB}" dt="2021-10-25T08:15:17.451" v="2184" actId="26606"/>
          <ac:spMkLst>
            <pc:docMk/>
            <pc:sldMk cId="3465028430" sldId="352"/>
            <ac:spMk id="2058" creationId="{5E39A796-BE83-48B1-B33F-35C4A32AAB57}"/>
          </ac:spMkLst>
        </pc:spChg>
        <pc:spChg chg="add">
          <ac:chgData name="Rosa Flores Beneyto" userId="8ffd78d76a5f3516" providerId="LiveId" clId="{6A7FF680-B998-4008-962E-7034E31A27BB}" dt="2021-10-25T08:15:17.451" v="2184" actId="26606"/>
          <ac:spMkLst>
            <pc:docMk/>
            <pc:sldMk cId="3465028430" sldId="352"/>
            <ac:spMk id="2059" creationId="{72F84B47-E267-4194-8194-831DB7B5547F}"/>
          </ac:spMkLst>
        </pc:spChg>
        <pc:grpChg chg="add del">
          <ac:chgData name="Rosa Flores Beneyto" userId="8ffd78d76a5f3516" providerId="LiveId" clId="{6A7FF680-B998-4008-962E-7034E31A27BB}" dt="2021-10-25T08:14:54.210" v="2179" actId="26606"/>
          <ac:grpSpMkLst>
            <pc:docMk/>
            <pc:sldMk cId="3465028430" sldId="352"/>
            <ac:grpSpMk id="73" creationId="{828A5161-06F1-46CF-8AD7-844680A59E13}"/>
          </ac:grpSpMkLst>
        </pc:grpChg>
        <pc:grpChg chg="add del">
          <ac:chgData name="Rosa Flores Beneyto" userId="8ffd78d76a5f3516" providerId="LiveId" clId="{6A7FF680-B998-4008-962E-7034E31A27BB}" dt="2021-10-25T08:14:54.210" v="2179" actId="26606"/>
          <ac:grpSpMkLst>
            <pc:docMk/>
            <pc:sldMk cId="3465028430" sldId="352"/>
            <ac:grpSpMk id="77" creationId="{5995D10D-E9C9-47DB-AE7E-801FEF38F5C9}"/>
          </ac:grpSpMkLst>
        </pc:grpChg>
        <pc:picChg chg="add mod">
          <ac:chgData name="Rosa Flores Beneyto" userId="8ffd78d76a5f3516" providerId="LiveId" clId="{6A7FF680-B998-4008-962E-7034E31A27BB}" dt="2021-10-25T08:15:36.101" v="2188" actId="14100"/>
          <ac:picMkLst>
            <pc:docMk/>
            <pc:sldMk cId="3465028430" sldId="352"/>
            <ac:picMk id="2050" creationId="{05B69FE2-7A68-45D9-BCDA-5A538B922259}"/>
          </ac:picMkLst>
        </pc:picChg>
      </pc:sldChg>
      <pc:sldChg chg="modSp new del mod">
        <pc:chgData name="Rosa Flores Beneyto" userId="8ffd78d76a5f3516" providerId="LiveId" clId="{6A7FF680-B998-4008-962E-7034E31A27BB}" dt="2021-10-25T08:13:11.143" v="2141" actId="680"/>
        <pc:sldMkLst>
          <pc:docMk/>
          <pc:sldMk cId="3541497721" sldId="352"/>
        </pc:sldMkLst>
        <pc:spChg chg="mod">
          <ac:chgData name="Rosa Flores Beneyto" userId="8ffd78d76a5f3516" providerId="LiveId" clId="{6A7FF680-B998-4008-962E-7034E31A27BB}" dt="2021-10-25T08:13:10.548" v="2140"/>
          <ac:spMkLst>
            <pc:docMk/>
            <pc:sldMk cId="3541497721" sldId="352"/>
            <ac:spMk id="2" creationId="{805F0A14-9C51-448A-9044-374E9D47817F}"/>
          </ac:spMkLst>
        </pc:spChg>
      </pc:sldChg>
      <pc:sldChg chg="addSp delSp modSp new mod setBg">
        <pc:chgData name="Rosa Flores Beneyto" userId="8ffd78d76a5f3516" providerId="LiveId" clId="{6A7FF680-B998-4008-962E-7034E31A27BB}" dt="2021-10-25T08:19:20.172" v="2234" actId="14100"/>
        <pc:sldMkLst>
          <pc:docMk/>
          <pc:sldMk cId="2839688175" sldId="353"/>
        </pc:sldMkLst>
        <pc:spChg chg="mod">
          <ac:chgData name="Rosa Flores Beneyto" userId="8ffd78d76a5f3516" providerId="LiveId" clId="{6A7FF680-B998-4008-962E-7034E31A27BB}" dt="2021-10-25T08:19:20.172" v="2234" actId="14100"/>
          <ac:spMkLst>
            <pc:docMk/>
            <pc:sldMk cId="2839688175" sldId="353"/>
            <ac:spMk id="2" creationId="{A59AFDF2-CE29-418B-93A8-96062EC054A5}"/>
          </ac:spMkLst>
        </pc:spChg>
        <pc:spChg chg="del">
          <ac:chgData name="Rosa Flores Beneyto" userId="8ffd78d76a5f3516" providerId="LiveId" clId="{6A7FF680-B998-4008-962E-7034E31A27BB}" dt="2021-10-25T08:18:10.304" v="2201"/>
          <ac:spMkLst>
            <pc:docMk/>
            <pc:sldMk cId="2839688175" sldId="353"/>
            <ac:spMk id="3" creationId="{A916E00F-6CE5-4BF6-AB6D-6FDCC6C431BE}"/>
          </ac:spMkLst>
        </pc:spChg>
        <pc:spChg chg="add mod ord">
          <ac:chgData name="Rosa Flores Beneyto" userId="8ffd78d76a5f3516" providerId="LiveId" clId="{6A7FF680-B998-4008-962E-7034E31A27BB}" dt="2021-10-25T08:19:15.510" v="2233" actId="27636"/>
          <ac:spMkLst>
            <pc:docMk/>
            <pc:sldMk cId="2839688175" sldId="353"/>
            <ac:spMk id="6" creationId="{AA3619A0-C7B3-4F05-8E94-089404AC7BFD}"/>
          </ac:spMkLst>
        </pc:spChg>
        <pc:spChg chg="add del">
          <ac:chgData name="Rosa Flores Beneyto" userId="8ffd78d76a5f3516" providerId="LiveId" clId="{6A7FF680-B998-4008-962E-7034E31A27BB}" dt="2021-10-25T08:19:00.717" v="2226" actId="26606"/>
          <ac:spMkLst>
            <pc:docMk/>
            <pc:sldMk cId="2839688175" sldId="353"/>
            <ac:spMk id="71" creationId="{2B97F24A-32CE-4C1C-A50D-3016B394DCFB}"/>
          </ac:spMkLst>
        </pc:spChg>
        <pc:spChg chg="add del">
          <ac:chgData name="Rosa Flores Beneyto" userId="8ffd78d76a5f3516" providerId="LiveId" clId="{6A7FF680-B998-4008-962E-7034E31A27BB}" dt="2021-10-25T08:19:00.717" v="2226" actId="26606"/>
          <ac:spMkLst>
            <pc:docMk/>
            <pc:sldMk cId="2839688175" sldId="353"/>
            <ac:spMk id="73" creationId="{CD8B4F24-440B-49E9-B85D-733523DC064B}"/>
          </ac:spMkLst>
        </pc:spChg>
        <pc:spChg chg="add">
          <ac:chgData name="Rosa Flores Beneyto" userId="8ffd78d76a5f3516" providerId="LiveId" clId="{6A7FF680-B998-4008-962E-7034E31A27BB}" dt="2021-10-25T08:19:00.717" v="2226" actId="26606"/>
          <ac:spMkLst>
            <pc:docMk/>
            <pc:sldMk cId="2839688175" sldId="353"/>
            <ac:spMk id="135" creationId="{2B566528-1B12-4246-9431-5C2D7D081168}"/>
          </ac:spMkLst>
        </pc:spChg>
        <pc:grpChg chg="add">
          <ac:chgData name="Rosa Flores Beneyto" userId="8ffd78d76a5f3516" providerId="LiveId" clId="{6A7FF680-B998-4008-962E-7034E31A27BB}" dt="2021-10-25T08:19:00.717" v="2226" actId="26606"/>
          <ac:grpSpMkLst>
            <pc:docMk/>
            <pc:sldMk cId="2839688175" sldId="353"/>
            <ac:grpSpMk id="137" creationId="{4724F874-E407-41A5-918C-1CF5DF5269E1}"/>
          </ac:grpSpMkLst>
        </pc:grpChg>
        <pc:grpChg chg="add">
          <ac:chgData name="Rosa Flores Beneyto" userId="8ffd78d76a5f3516" providerId="LiveId" clId="{6A7FF680-B998-4008-962E-7034E31A27BB}" dt="2021-10-25T08:19:00.717" v="2226" actId="26606"/>
          <ac:grpSpMkLst>
            <pc:docMk/>
            <pc:sldMk cId="2839688175" sldId="353"/>
            <ac:grpSpMk id="141" creationId="{DC8D6E3B-FFED-480F-941D-FE376375B8B7}"/>
          </ac:grpSpMkLst>
        </pc:grpChg>
        <pc:picChg chg="add mod ord">
          <ac:chgData name="Rosa Flores Beneyto" userId="8ffd78d76a5f3516" providerId="LiveId" clId="{6A7FF680-B998-4008-962E-7034E31A27BB}" dt="2021-10-25T08:19:06.451" v="2228" actId="14100"/>
          <ac:picMkLst>
            <pc:docMk/>
            <pc:sldMk cId="2839688175" sldId="353"/>
            <ac:picMk id="3074" creationId="{C6BDF8FE-6E57-49F6-B201-49356A719254}"/>
          </ac:picMkLst>
        </pc:picChg>
      </pc:sldChg>
      <pc:sldChg chg="addSp delSp modSp new mod setBg">
        <pc:chgData name="Rosa Flores Beneyto" userId="8ffd78d76a5f3516" providerId="LiveId" clId="{6A7FF680-B998-4008-962E-7034E31A27BB}" dt="2021-10-25T08:23:28.392" v="2344" actId="404"/>
        <pc:sldMkLst>
          <pc:docMk/>
          <pc:sldMk cId="2568662552" sldId="354"/>
        </pc:sldMkLst>
        <pc:spChg chg="mod">
          <ac:chgData name="Rosa Flores Beneyto" userId="8ffd78d76a5f3516" providerId="LiveId" clId="{6A7FF680-B998-4008-962E-7034E31A27BB}" dt="2021-10-25T08:23:03.425" v="2332" actId="26606"/>
          <ac:spMkLst>
            <pc:docMk/>
            <pc:sldMk cId="2568662552" sldId="354"/>
            <ac:spMk id="2" creationId="{9FBF2213-CA6E-4922-BE0A-29902BD4755E}"/>
          </ac:spMkLst>
        </pc:spChg>
        <pc:spChg chg="del">
          <ac:chgData name="Rosa Flores Beneyto" userId="8ffd78d76a5f3516" providerId="LiveId" clId="{6A7FF680-B998-4008-962E-7034E31A27BB}" dt="2021-10-25T08:20:08.168" v="2258"/>
          <ac:spMkLst>
            <pc:docMk/>
            <pc:sldMk cId="2568662552" sldId="354"/>
            <ac:spMk id="3" creationId="{1F80559A-3411-4915-A36F-17CE9F2DD3A7}"/>
          </ac:spMkLst>
        </pc:spChg>
        <pc:spChg chg="add del mod">
          <ac:chgData name="Rosa Flores Beneyto" userId="8ffd78d76a5f3516" providerId="LiveId" clId="{6A7FF680-B998-4008-962E-7034E31A27BB}" dt="2021-10-25T08:20:37.728" v="2262"/>
          <ac:spMkLst>
            <pc:docMk/>
            <pc:sldMk cId="2568662552" sldId="354"/>
            <ac:spMk id="4" creationId="{1329ED80-827C-4D91-97A0-15D70EC9FC75}"/>
          </ac:spMkLst>
        </pc:spChg>
        <pc:spChg chg="add del">
          <ac:chgData name="Rosa Flores Beneyto" userId="8ffd78d76a5f3516" providerId="LiveId" clId="{6A7FF680-B998-4008-962E-7034E31A27BB}" dt="2021-10-25T08:20:37.728" v="2262"/>
          <ac:spMkLst>
            <pc:docMk/>
            <pc:sldMk cId="2568662552" sldId="354"/>
            <ac:spMk id="5" creationId="{C3906AED-4585-469F-958D-F075D9709A7D}"/>
          </ac:spMkLst>
        </pc:spChg>
        <pc:spChg chg="add del mod">
          <ac:chgData name="Rosa Flores Beneyto" userId="8ffd78d76a5f3516" providerId="LiveId" clId="{6A7FF680-B998-4008-962E-7034E31A27BB}" dt="2021-10-25T08:21:12.308" v="2267" actId="478"/>
          <ac:spMkLst>
            <pc:docMk/>
            <pc:sldMk cId="2568662552" sldId="354"/>
            <ac:spMk id="6" creationId="{D3FFB130-347B-410D-814C-E17B2623E057}"/>
          </ac:spMkLst>
        </pc:spChg>
        <pc:spChg chg="add del">
          <ac:chgData name="Rosa Flores Beneyto" userId="8ffd78d76a5f3516" providerId="LiveId" clId="{6A7FF680-B998-4008-962E-7034E31A27BB}" dt="2021-10-25T08:20:50.243" v="2266"/>
          <ac:spMkLst>
            <pc:docMk/>
            <pc:sldMk cId="2568662552" sldId="354"/>
            <ac:spMk id="7" creationId="{FCBC6ED9-E5D3-46C6-8FB0-C1ECCAD82D1E}"/>
          </ac:spMkLst>
        </pc:spChg>
        <pc:spChg chg="add del">
          <ac:chgData name="Rosa Flores Beneyto" userId="8ffd78d76a5f3516" providerId="LiveId" clId="{6A7FF680-B998-4008-962E-7034E31A27BB}" dt="2021-10-25T08:20:50.243" v="2266"/>
          <ac:spMkLst>
            <pc:docMk/>
            <pc:sldMk cId="2568662552" sldId="354"/>
            <ac:spMk id="8" creationId="{8852C3C6-7AA0-4851-9DDB-B980E5BED0DE}"/>
          </ac:spMkLst>
        </pc:spChg>
        <pc:spChg chg="add del">
          <ac:chgData name="Rosa Flores Beneyto" userId="8ffd78d76a5f3516" providerId="LiveId" clId="{6A7FF680-B998-4008-962E-7034E31A27BB}" dt="2021-10-25T08:21:33.291" v="2271"/>
          <ac:spMkLst>
            <pc:docMk/>
            <pc:sldMk cId="2568662552" sldId="354"/>
            <ac:spMk id="10" creationId="{61BADA2B-4DF7-4E33-9D4B-2186CA9DCCCF}"/>
          </ac:spMkLst>
        </pc:spChg>
        <pc:spChg chg="add del">
          <ac:chgData name="Rosa Flores Beneyto" userId="8ffd78d76a5f3516" providerId="LiveId" clId="{6A7FF680-B998-4008-962E-7034E31A27BB}" dt="2021-10-25T08:21:33.291" v="2271"/>
          <ac:spMkLst>
            <pc:docMk/>
            <pc:sldMk cId="2568662552" sldId="354"/>
            <ac:spMk id="11" creationId="{A4A3CB68-B609-4D22-936D-927E729F7677}"/>
          </ac:spMkLst>
        </pc:spChg>
        <pc:spChg chg="add del mod">
          <ac:chgData name="Rosa Flores Beneyto" userId="8ffd78d76a5f3516" providerId="LiveId" clId="{6A7FF680-B998-4008-962E-7034E31A27BB}" dt="2021-10-25T08:22:37.266" v="2283" actId="21"/>
          <ac:spMkLst>
            <pc:docMk/>
            <pc:sldMk cId="2568662552" sldId="354"/>
            <ac:spMk id="12" creationId="{F3457316-DFFB-470A-8266-86F40651561E}"/>
          </ac:spMkLst>
        </pc:spChg>
        <pc:spChg chg="add mod">
          <ac:chgData name="Rosa Flores Beneyto" userId="8ffd78d76a5f3516" providerId="LiveId" clId="{6A7FF680-B998-4008-962E-7034E31A27BB}" dt="2021-10-25T08:23:28.392" v="2344" actId="404"/>
          <ac:spMkLst>
            <pc:docMk/>
            <pc:sldMk cId="2568662552" sldId="354"/>
            <ac:spMk id="14" creationId="{161EF37A-D78A-45C8-A76E-73F7594D28AA}"/>
          </ac:spMkLst>
        </pc:spChg>
        <pc:spChg chg="add del">
          <ac:chgData name="Rosa Flores Beneyto" userId="8ffd78d76a5f3516" providerId="LiveId" clId="{6A7FF680-B998-4008-962E-7034E31A27BB}" dt="2021-10-25T08:20:37.165" v="2261" actId="26606"/>
          <ac:spMkLst>
            <pc:docMk/>
            <pc:sldMk cId="2568662552" sldId="354"/>
            <ac:spMk id="71" creationId="{92468898-5A6E-4D55-85EC-308E785EE06C}"/>
          </ac:spMkLst>
        </pc:spChg>
        <pc:spChg chg="add del">
          <ac:chgData name="Rosa Flores Beneyto" userId="8ffd78d76a5f3516" providerId="LiveId" clId="{6A7FF680-B998-4008-962E-7034E31A27BB}" dt="2021-10-25T08:20:37.165" v="2261" actId="26606"/>
          <ac:spMkLst>
            <pc:docMk/>
            <pc:sldMk cId="2568662552" sldId="354"/>
            <ac:spMk id="73" creationId="{3E23A947-2D45-4208-AE2B-64948C87A3EB}"/>
          </ac:spMkLst>
        </pc:spChg>
        <pc:spChg chg="add del">
          <ac:chgData name="Rosa Flores Beneyto" userId="8ffd78d76a5f3516" providerId="LiveId" clId="{6A7FF680-B998-4008-962E-7034E31A27BB}" dt="2021-10-25T08:20:37.165" v="2261" actId="26606"/>
          <ac:spMkLst>
            <pc:docMk/>
            <pc:sldMk cId="2568662552" sldId="354"/>
            <ac:spMk id="75" creationId="{E5BBB0F9-6A59-4D02-A9C7-A2D6516684CE}"/>
          </ac:spMkLst>
        </pc:spChg>
        <pc:spChg chg="add">
          <ac:chgData name="Rosa Flores Beneyto" userId="8ffd78d76a5f3516" providerId="LiveId" clId="{6A7FF680-B998-4008-962E-7034E31A27BB}" dt="2021-10-25T08:23:03.425" v="2332" actId="26606"/>
          <ac:spMkLst>
            <pc:docMk/>
            <pc:sldMk cId="2568662552" sldId="354"/>
            <ac:spMk id="4100" creationId="{A8908DB7-C3A6-4FCB-9820-CEE02B398C4A}"/>
          </ac:spMkLst>
        </pc:spChg>
        <pc:spChg chg="add">
          <ac:chgData name="Rosa Flores Beneyto" userId="8ffd78d76a5f3516" providerId="LiveId" clId="{6A7FF680-B998-4008-962E-7034E31A27BB}" dt="2021-10-25T08:23:03.425" v="2332" actId="26606"/>
          <ac:spMkLst>
            <pc:docMk/>
            <pc:sldMk cId="2568662552" sldId="354"/>
            <ac:spMk id="4101" creationId="{535742DD-1B16-4E9D-B715-0D74B4574A68}"/>
          </ac:spMkLst>
        </pc:spChg>
        <pc:picChg chg="add mod">
          <ac:chgData name="Rosa Flores Beneyto" userId="8ffd78d76a5f3516" providerId="LiveId" clId="{6A7FF680-B998-4008-962E-7034E31A27BB}" dt="2021-10-25T08:23:15.200" v="2339" actId="1076"/>
          <ac:picMkLst>
            <pc:docMk/>
            <pc:sldMk cId="2568662552" sldId="354"/>
            <ac:picMk id="4098" creationId="{1DEC9119-6F7E-40D7-A155-2B49F93E0D53}"/>
          </ac:picMkLst>
        </pc:picChg>
      </pc:sldChg>
      <pc:sldChg chg="addSp delSp modSp new mod setBg">
        <pc:chgData name="Rosa Flores Beneyto" userId="8ffd78d76a5f3516" providerId="LiveId" clId="{6A7FF680-B998-4008-962E-7034E31A27BB}" dt="2021-10-25T08:23:48.943" v="2350" actId="6549"/>
        <pc:sldMkLst>
          <pc:docMk/>
          <pc:sldMk cId="1473135949" sldId="355"/>
        </pc:sldMkLst>
        <pc:spChg chg="mod">
          <ac:chgData name="Rosa Flores Beneyto" userId="8ffd78d76a5f3516" providerId="LiveId" clId="{6A7FF680-B998-4008-962E-7034E31A27BB}" dt="2021-10-25T08:23:37.065" v="2345" actId="26606"/>
          <ac:spMkLst>
            <pc:docMk/>
            <pc:sldMk cId="1473135949" sldId="355"/>
            <ac:spMk id="2" creationId="{1CA4AABB-3EDA-45AC-9AF6-3F5E54404B88}"/>
          </ac:spMkLst>
        </pc:spChg>
        <pc:spChg chg="del">
          <ac:chgData name="Rosa Flores Beneyto" userId="8ffd78d76a5f3516" providerId="LiveId" clId="{6A7FF680-B998-4008-962E-7034E31A27BB}" dt="2021-10-25T08:22:54.940" v="2331"/>
          <ac:spMkLst>
            <pc:docMk/>
            <pc:sldMk cId="1473135949" sldId="355"/>
            <ac:spMk id="3" creationId="{B1C727B3-D836-4D83-A52C-EE4920032DEB}"/>
          </ac:spMkLst>
        </pc:spChg>
        <pc:spChg chg="add mod">
          <ac:chgData name="Rosa Flores Beneyto" userId="8ffd78d76a5f3516" providerId="LiveId" clId="{6A7FF680-B998-4008-962E-7034E31A27BB}" dt="2021-10-25T08:23:48.943" v="2350" actId="6549"/>
          <ac:spMkLst>
            <pc:docMk/>
            <pc:sldMk cId="1473135949" sldId="355"/>
            <ac:spMk id="4" creationId="{714DD0AE-F79C-49BF-9642-33AFC0BF8547}"/>
          </ac:spMkLst>
        </pc:spChg>
        <pc:spChg chg="add">
          <ac:chgData name="Rosa Flores Beneyto" userId="8ffd78d76a5f3516" providerId="LiveId" clId="{6A7FF680-B998-4008-962E-7034E31A27BB}" dt="2021-10-25T08:23:37.065" v="2345" actId="26606"/>
          <ac:spMkLst>
            <pc:docMk/>
            <pc:sldMk cId="1473135949" sldId="355"/>
            <ac:spMk id="9" creationId="{777A147A-9ED8-46B4-8660-1B3C2AA880B5}"/>
          </ac:spMkLst>
        </pc:spChg>
        <pc:spChg chg="add">
          <ac:chgData name="Rosa Flores Beneyto" userId="8ffd78d76a5f3516" providerId="LiveId" clId="{6A7FF680-B998-4008-962E-7034E31A27BB}" dt="2021-10-25T08:23:37.065" v="2345" actId="26606"/>
          <ac:spMkLst>
            <pc:docMk/>
            <pc:sldMk cId="1473135949" sldId="355"/>
            <ac:spMk id="11" creationId="{5D6C15A0-C087-4593-8414-2B4EC1CDC3DE}"/>
          </ac:spMkLst>
        </pc:spChg>
      </pc:sldChg>
    </pc:docChg>
  </pc:docChgLst>
  <pc:docChgLst>
    <pc:chgData name="FLORES BENEYTO, MARIA ROSA" userId="23570789-6b06-440b-b1be-f8c029b6b1e0" providerId="ADAL" clId="{22185547-5A80-4408-B808-68A721E7B6BA}"/>
    <pc:docChg chg="modSld">
      <pc:chgData name="FLORES BENEYTO, MARIA ROSA" userId="23570789-6b06-440b-b1be-f8c029b6b1e0" providerId="ADAL" clId="{22185547-5A80-4408-B808-68A721E7B6BA}" dt="2022-10-27T08:00:38.547" v="8" actId="20577"/>
      <pc:docMkLst>
        <pc:docMk/>
      </pc:docMkLst>
      <pc:sldChg chg="modSp mod">
        <pc:chgData name="FLORES BENEYTO, MARIA ROSA" userId="23570789-6b06-440b-b1be-f8c029b6b1e0" providerId="ADAL" clId="{22185547-5A80-4408-B808-68A721E7B6BA}" dt="2022-10-27T08:00:38.547" v="8" actId="20577"/>
        <pc:sldMkLst>
          <pc:docMk/>
          <pc:sldMk cId="3161686624" sldId="285"/>
        </pc:sldMkLst>
        <pc:spChg chg="mod">
          <ac:chgData name="FLORES BENEYTO, MARIA ROSA" userId="23570789-6b06-440b-b1be-f8c029b6b1e0" providerId="ADAL" clId="{22185547-5A80-4408-B808-68A721E7B6BA}" dt="2022-10-27T08:00:38.547" v="8" actId="20577"/>
          <ac:spMkLst>
            <pc:docMk/>
            <pc:sldMk cId="3161686624" sldId="285"/>
            <ac:spMk id="3" creationId="{5FF028A8-F0D4-4F24-9D61-A9CEB2148AED}"/>
          </ac:spMkLst>
        </pc:spChg>
      </pc:sldChg>
    </pc:docChg>
  </pc:docChgLst>
</pc:chgInfo>
</file>

<file path=ppt/diagrams/_rels/data8.xml.rels><?xml version="1.0" encoding="UTF-8" standalone="yes"?>
<Relationships xmlns="http://schemas.openxmlformats.org/package/2006/relationships"><Relationship Id="rId1" Type="http://schemas.openxmlformats.org/officeDocument/2006/relationships/hyperlink" Target="https://blog.hubspot.es/marketing/ejemplos-relaciones-publicas"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blog.hubspot.es/marketing/ejemplos-relaciones-publica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6FF38-E1A6-4EFE-A998-80CA5853E60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ES"/>
        </a:p>
      </dgm:t>
    </dgm:pt>
    <dgm:pt modelId="{181E7BED-9FCF-4AF0-A452-63CC2142F997}">
      <dgm:prSet phldrT="[Texto]"/>
      <dgm:spPr/>
      <dgm:t>
        <a:bodyPr/>
        <a:lstStyle/>
        <a:p>
          <a:r>
            <a:rPr lang="es-ES" b="1"/>
            <a:t>POSICIONAMIENTO EN CALIDAD</a:t>
          </a:r>
        </a:p>
      </dgm:t>
    </dgm:pt>
    <dgm:pt modelId="{55FCE243-DD20-45E9-87C1-0C2640AE5CBF}" type="parTrans" cxnId="{F2B8867F-8F64-40D4-A421-DD5C7A4F8970}">
      <dgm:prSet/>
      <dgm:spPr/>
      <dgm:t>
        <a:bodyPr/>
        <a:lstStyle/>
        <a:p>
          <a:endParaRPr lang="es-ES"/>
        </a:p>
      </dgm:t>
    </dgm:pt>
    <dgm:pt modelId="{E7797B91-EA7C-408D-9A47-228105FE2579}" type="sibTrans" cxnId="{F2B8867F-8F64-40D4-A421-DD5C7A4F8970}">
      <dgm:prSet/>
      <dgm:spPr/>
      <dgm:t>
        <a:bodyPr/>
        <a:lstStyle/>
        <a:p>
          <a:endParaRPr lang="es-ES"/>
        </a:p>
      </dgm:t>
    </dgm:pt>
    <dgm:pt modelId="{D54E136F-9E2F-4485-9410-36C1BF465A8F}">
      <dgm:prSet phldrT="[Texto]"/>
      <dgm:spPr/>
      <dgm:t>
        <a:bodyPr/>
        <a:lstStyle/>
        <a:p>
          <a:r>
            <a:rPr lang="es-ES" dirty="0"/>
            <a:t>Se trata de una estrategia de diferenciación del producto, para que sea percibido por los consumidores como distinto por su </a:t>
          </a:r>
          <a:r>
            <a:rPr lang="es-ES" b="1" dirty="0"/>
            <a:t>calidad, su marca, su imagen</a:t>
          </a:r>
          <a:r>
            <a:rPr lang="es-ES" dirty="0"/>
            <a:t>.</a:t>
          </a:r>
        </a:p>
      </dgm:t>
    </dgm:pt>
    <dgm:pt modelId="{C384E58C-B364-4DD9-A5B6-753187CC8C34}" type="parTrans" cxnId="{EDF61526-24FB-4E25-BCB8-F00FF31C227E}">
      <dgm:prSet/>
      <dgm:spPr/>
      <dgm:t>
        <a:bodyPr/>
        <a:lstStyle/>
        <a:p>
          <a:endParaRPr lang="es-ES"/>
        </a:p>
      </dgm:t>
    </dgm:pt>
    <dgm:pt modelId="{1117E1E8-7911-4FDB-99B3-56E42543410D}" type="sibTrans" cxnId="{EDF61526-24FB-4E25-BCB8-F00FF31C227E}">
      <dgm:prSet/>
      <dgm:spPr/>
      <dgm:t>
        <a:bodyPr/>
        <a:lstStyle/>
        <a:p>
          <a:endParaRPr lang="es-ES"/>
        </a:p>
      </dgm:t>
    </dgm:pt>
    <dgm:pt modelId="{79220D21-28EE-483F-A099-AFB4EC59A1B1}">
      <dgm:prSet phldrT="[Texto]"/>
      <dgm:spPr/>
      <dgm:t>
        <a:bodyPr/>
        <a:lstStyle/>
        <a:p>
          <a:r>
            <a:rPr lang="es-ES" b="1"/>
            <a:t>POSICIONAMIENTO EN PRECIO</a:t>
          </a:r>
        </a:p>
      </dgm:t>
    </dgm:pt>
    <dgm:pt modelId="{D3799C60-3CC7-4C83-BDBB-7309E72FDAA0}" type="parTrans" cxnId="{15A379D8-D4A9-4C20-A3AF-EA940518732A}">
      <dgm:prSet/>
      <dgm:spPr/>
      <dgm:t>
        <a:bodyPr/>
        <a:lstStyle/>
        <a:p>
          <a:endParaRPr lang="es-ES"/>
        </a:p>
      </dgm:t>
    </dgm:pt>
    <dgm:pt modelId="{5043B7E6-C6A0-440E-8F5F-A45210560013}" type="sibTrans" cxnId="{15A379D8-D4A9-4C20-A3AF-EA940518732A}">
      <dgm:prSet/>
      <dgm:spPr/>
      <dgm:t>
        <a:bodyPr/>
        <a:lstStyle/>
        <a:p>
          <a:endParaRPr lang="es-ES"/>
        </a:p>
      </dgm:t>
    </dgm:pt>
    <dgm:pt modelId="{1196EB76-1759-4C59-A5F9-CFEFB6D06706}">
      <dgm:prSet phldrT="[Texto]"/>
      <dgm:spPr/>
      <dgm:t>
        <a:bodyPr/>
        <a:lstStyle/>
        <a:p>
          <a:r>
            <a:rPr lang="es-ES" dirty="0"/>
            <a:t>Se trata de una estrategia basada en liderazgo de costes, la empresa intenta </a:t>
          </a:r>
          <a:r>
            <a:rPr lang="es-ES" b="1" dirty="0"/>
            <a:t>producir más barato</a:t>
          </a:r>
          <a:r>
            <a:rPr lang="es-ES" dirty="0"/>
            <a:t> que la competencia y que así sea percibido por los consumidores.</a:t>
          </a:r>
        </a:p>
      </dgm:t>
    </dgm:pt>
    <dgm:pt modelId="{B4666C2A-A7A1-4A47-9664-B0CD10DA0493}" type="parTrans" cxnId="{56358928-0255-4C5F-9F80-AA184CDEC7F2}">
      <dgm:prSet/>
      <dgm:spPr/>
      <dgm:t>
        <a:bodyPr/>
        <a:lstStyle/>
        <a:p>
          <a:endParaRPr lang="es-ES"/>
        </a:p>
      </dgm:t>
    </dgm:pt>
    <dgm:pt modelId="{80223CCA-1ACD-47FA-88D4-E20161E438F3}" type="sibTrans" cxnId="{56358928-0255-4C5F-9F80-AA184CDEC7F2}">
      <dgm:prSet/>
      <dgm:spPr/>
      <dgm:t>
        <a:bodyPr/>
        <a:lstStyle/>
        <a:p>
          <a:endParaRPr lang="es-ES"/>
        </a:p>
      </dgm:t>
    </dgm:pt>
    <dgm:pt modelId="{47B016D8-ED5D-4865-8D98-B2A3254A16E8}">
      <dgm:prSet phldrT="[Texto]"/>
      <dgm:spPr/>
      <dgm:t>
        <a:bodyPr/>
        <a:lstStyle/>
        <a:p>
          <a:r>
            <a:rPr lang="es-ES" dirty="0"/>
            <a:t>Por ejemplo, la marca Audi se ha posicionado en calidad, al ofrecer calidad pero con modernidad y diseño sin ostentación, con ello se ha diferenciado de Mercedes.</a:t>
          </a:r>
        </a:p>
      </dgm:t>
    </dgm:pt>
    <dgm:pt modelId="{91D159B0-3968-409F-A0E7-6EA781BAED08}" type="parTrans" cxnId="{4BC7BF25-40B7-49CE-971F-C4F63C56B886}">
      <dgm:prSet/>
      <dgm:spPr/>
      <dgm:t>
        <a:bodyPr/>
        <a:lstStyle/>
        <a:p>
          <a:endParaRPr lang="es-ES"/>
        </a:p>
      </dgm:t>
    </dgm:pt>
    <dgm:pt modelId="{3E7B1802-CA91-4F8E-9E37-1FF94D61D9A8}" type="sibTrans" cxnId="{4BC7BF25-40B7-49CE-971F-C4F63C56B886}">
      <dgm:prSet/>
      <dgm:spPr/>
      <dgm:t>
        <a:bodyPr/>
        <a:lstStyle/>
        <a:p>
          <a:endParaRPr lang="es-ES"/>
        </a:p>
      </dgm:t>
    </dgm:pt>
    <dgm:pt modelId="{D9518AFA-8280-47A7-9813-025D1E69AFE1}">
      <dgm:prSet phldrT="[Texto]"/>
      <dgm:spPr/>
      <dgm:t>
        <a:bodyPr/>
        <a:lstStyle/>
        <a:p>
          <a:r>
            <a:rPr lang="es-ES"/>
            <a:t>Por ejemplo, Mediamarkt ("yo no soy tonto") o Mercadona ("Siempre precios bajos) o Ikea en muebles.</a:t>
          </a:r>
        </a:p>
      </dgm:t>
    </dgm:pt>
    <dgm:pt modelId="{02FEB8EC-6C41-43F0-81EE-55C904DAE46B}" type="parTrans" cxnId="{67342CEF-1C0A-4266-9AC8-2EA77D0848F4}">
      <dgm:prSet/>
      <dgm:spPr/>
      <dgm:t>
        <a:bodyPr/>
        <a:lstStyle/>
        <a:p>
          <a:endParaRPr lang="es-ES"/>
        </a:p>
      </dgm:t>
    </dgm:pt>
    <dgm:pt modelId="{95320BBA-C6B6-4187-B885-53D380DE4EFC}" type="sibTrans" cxnId="{67342CEF-1C0A-4266-9AC8-2EA77D0848F4}">
      <dgm:prSet/>
      <dgm:spPr/>
      <dgm:t>
        <a:bodyPr/>
        <a:lstStyle/>
        <a:p>
          <a:endParaRPr lang="es-ES"/>
        </a:p>
      </dgm:t>
    </dgm:pt>
    <dgm:pt modelId="{CBDBA1F7-490C-41CC-9EA6-7CC6FAC0C94B}" type="pres">
      <dgm:prSet presAssocID="{1D76FF38-E1A6-4EFE-A998-80CA5853E60A}" presName="linear" presStyleCnt="0">
        <dgm:presLayoutVars>
          <dgm:dir/>
          <dgm:animLvl val="lvl"/>
          <dgm:resizeHandles val="exact"/>
        </dgm:presLayoutVars>
      </dgm:prSet>
      <dgm:spPr/>
    </dgm:pt>
    <dgm:pt modelId="{D6B3B390-A2C2-4E0D-8A5D-84DE291E03B8}" type="pres">
      <dgm:prSet presAssocID="{181E7BED-9FCF-4AF0-A452-63CC2142F997}" presName="parentLin" presStyleCnt="0"/>
      <dgm:spPr/>
    </dgm:pt>
    <dgm:pt modelId="{B796D170-9F3C-4101-91EE-32FE70695A8A}" type="pres">
      <dgm:prSet presAssocID="{181E7BED-9FCF-4AF0-A452-63CC2142F997}" presName="parentLeftMargin" presStyleLbl="node1" presStyleIdx="0" presStyleCnt="2"/>
      <dgm:spPr/>
    </dgm:pt>
    <dgm:pt modelId="{DEE09927-AF8F-4974-B465-AC108C70C6D1}" type="pres">
      <dgm:prSet presAssocID="{181E7BED-9FCF-4AF0-A452-63CC2142F997}" presName="parentText" presStyleLbl="node1" presStyleIdx="0" presStyleCnt="2">
        <dgm:presLayoutVars>
          <dgm:chMax val="0"/>
          <dgm:bulletEnabled val="1"/>
        </dgm:presLayoutVars>
      </dgm:prSet>
      <dgm:spPr/>
    </dgm:pt>
    <dgm:pt modelId="{3F697173-DAC5-4C85-8C67-1C7B22FFAEFB}" type="pres">
      <dgm:prSet presAssocID="{181E7BED-9FCF-4AF0-A452-63CC2142F997}" presName="negativeSpace" presStyleCnt="0"/>
      <dgm:spPr/>
    </dgm:pt>
    <dgm:pt modelId="{150EE483-CDF7-4740-968D-1D4DF086AF0F}" type="pres">
      <dgm:prSet presAssocID="{181E7BED-9FCF-4AF0-A452-63CC2142F997}" presName="childText" presStyleLbl="conFgAcc1" presStyleIdx="0" presStyleCnt="2">
        <dgm:presLayoutVars>
          <dgm:bulletEnabled val="1"/>
        </dgm:presLayoutVars>
      </dgm:prSet>
      <dgm:spPr/>
    </dgm:pt>
    <dgm:pt modelId="{A992F57B-20E2-4818-963B-7C7575282E9A}" type="pres">
      <dgm:prSet presAssocID="{E7797B91-EA7C-408D-9A47-228105FE2579}" presName="spaceBetweenRectangles" presStyleCnt="0"/>
      <dgm:spPr/>
    </dgm:pt>
    <dgm:pt modelId="{47F07503-145C-488B-A5A9-49E34F6CDB92}" type="pres">
      <dgm:prSet presAssocID="{79220D21-28EE-483F-A099-AFB4EC59A1B1}" presName="parentLin" presStyleCnt="0"/>
      <dgm:spPr/>
    </dgm:pt>
    <dgm:pt modelId="{8959932A-750E-4A7C-BF9D-358B07DBE19D}" type="pres">
      <dgm:prSet presAssocID="{79220D21-28EE-483F-A099-AFB4EC59A1B1}" presName="parentLeftMargin" presStyleLbl="node1" presStyleIdx="0" presStyleCnt="2"/>
      <dgm:spPr/>
    </dgm:pt>
    <dgm:pt modelId="{24AA5E28-A624-4FDA-B38E-D9C2E0FB69A6}" type="pres">
      <dgm:prSet presAssocID="{79220D21-28EE-483F-A099-AFB4EC59A1B1}" presName="parentText" presStyleLbl="node1" presStyleIdx="1" presStyleCnt="2">
        <dgm:presLayoutVars>
          <dgm:chMax val="0"/>
          <dgm:bulletEnabled val="1"/>
        </dgm:presLayoutVars>
      </dgm:prSet>
      <dgm:spPr/>
    </dgm:pt>
    <dgm:pt modelId="{6D7FE045-C00E-47C4-B2A3-2A02134A4DA4}" type="pres">
      <dgm:prSet presAssocID="{79220D21-28EE-483F-A099-AFB4EC59A1B1}" presName="negativeSpace" presStyleCnt="0"/>
      <dgm:spPr/>
    </dgm:pt>
    <dgm:pt modelId="{3046EE14-DCE8-413C-AE45-AED6B2C2C2C7}" type="pres">
      <dgm:prSet presAssocID="{79220D21-28EE-483F-A099-AFB4EC59A1B1}" presName="childText" presStyleLbl="conFgAcc1" presStyleIdx="1" presStyleCnt="2">
        <dgm:presLayoutVars>
          <dgm:bulletEnabled val="1"/>
        </dgm:presLayoutVars>
      </dgm:prSet>
      <dgm:spPr/>
    </dgm:pt>
  </dgm:ptLst>
  <dgm:cxnLst>
    <dgm:cxn modelId="{21ED7A07-C55D-4850-9700-9D37888E75F1}" type="presOf" srcId="{181E7BED-9FCF-4AF0-A452-63CC2142F997}" destId="{DEE09927-AF8F-4974-B465-AC108C70C6D1}" srcOrd="1" destOrd="0" presId="urn:microsoft.com/office/officeart/2005/8/layout/list1"/>
    <dgm:cxn modelId="{71A7381A-3CFE-41DF-871D-F2DBE431BC20}" type="presOf" srcId="{47B016D8-ED5D-4865-8D98-B2A3254A16E8}" destId="{150EE483-CDF7-4740-968D-1D4DF086AF0F}" srcOrd="0" destOrd="1" presId="urn:microsoft.com/office/officeart/2005/8/layout/list1"/>
    <dgm:cxn modelId="{B075B022-B83C-4E7C-9FC5-5D985BD744D6}" type="presOf" srcId="{1D76FF38-E1A6-4EFE-A998-80CA5853E60A}" destId="{CBDBA1F7-490C-41CC-9EA6-7CC6FAC0C94B}" srcOrd="0" destOrd="0" presId="urn:microsoft.com/office/officeart/2005/8/layout/list1"/>
    <dgm:cxn modelId="{4BC7BF25-40B7-49CE-971F-C4F63C56B886}" srcId="{181E7BED-9FCF-4AF0-A452-63CC2142F997}" destId="{47B016D8-ED5D-4865-8D98-B2A3254A16E8}" srcOrd="1" destOrd="0" parTransId="{91D159B0-3968-409F-A0E7-6EA781BAED08}" sibTransId="{3E7B1802-CA91-4F8E-9E37-1FF94D61D9A8}"/>
    <dgm:cxn modelId="{EDF61526-24FB-4E25-BCB8-F00FF31C227E}" srcId="{181E7BED-9FCF-4AF0-A452-63CC2142F997}" destId="{D54E136F-9E2F-4485-9410-36C1BF465A8F}" srcOrd="0" destOrd="0" parTransId="{C384E58C-B364-4DD9-A5B6-753187CC8C34}" sibTransId="{1117E1E8-7911-4FDB-99B3-56E42543410D}"/>
    <dgm:cxn modelId="{56358928-0255-4C5F-9F80-AA184CDEC7F2}" srcId="{79220D21-28EE-483F-A099-AFB4EC59A1B1}" destId="{1196EB76-1759-4C59-A5F9-CFEFB6D06706}" srcOrd="0" destOrd="0" parTransId="{B4666C2A-A7A1-4A47-9664-B0CD10DA0493}" sibTransId="{80223CCA-1ACD-47FA-88D4-E20161E438F3}"/>
    <dgm:cxn modelId="{8F248940-AAD8-4DEC-9FF8-80AA7FDCF82E}" type="presOf" srcId="{1196EB76-1759-4C59-A5F9-CFEFB6D06706}" destId="{3046EE14-DCE8-413C-AE45-AED6B2C2C2C7}" srcOrd="0" destOrd="0" presId="urn:microsoft.com/office/officeart/2005/8/layout/list1"/>
    <dgm:cxn modelId="{55BE8E5B-9334-4DD3-B500-293EC2E88BE0}" type="presOf" srcId="{79220D21-28EE-483F-A099-AFB4EC59A1B1}" destId="{8959932A-750E-4A7C-BF9D-358B07DBE19D}" srcOrd="0" destOrd="0" presId="urn:microsoft.com/office/officeart/2005/8/layout/list1"/>
    <dgm:cxn modelId="{2E76EC6C-AE2C-44A3-B1FE-4EBEAD51A499}" type="presOf" srcId="{79220D21-28EE-483F-A099-AFB4EC59A1B1}" destId="{24AA5E28-A624-4FDA-B38E-D9C2E0FB69A6}" srcOrd="1" destOrd="0" presId="urn:microsoft.com/office/officeart/2005/8/layout/list1"/>
    <dgm:cxn modelId="{F2B8867F-8F64-40D4-A421-DD5C7A4F8970}" srcId="{1D76FF38-E1A6-4EFE-A998-80CA5853E60A}" destId="{181E7BED-9FCF-4AF0-A452-63CC2142F997}" srcOrd="0" destOrd="0" parTransId="{55FCE243-DD20-45E9-87C1-0C2640AE5CBF}" sibTransId="{E7797B91-EA7C-408D-9A47-228105FE2579}"/>
    <dgm:cxn modelId="{37B8ADB6-221D-4C81-B4CE-60D373AB8FCF}" type="presOf" srcId="{181E7BED-9FCF-4AF0-A452-63CC2142F997}" destId="{B796D170-9F3C-4101-91EE-32FE70695A8A}" srcOrd="0" destOrd="0" presId="urn:microsoft.com/office/officeart/2005/8/layout/list1"/>
    <dgm:cxn modelId="{1929E3C7-C48D-4B19-B689-B63A7AD06C80}" type="presOf" srcId="{D54E136F-9E2F-4485-9410-36C1BF465A8F}" destId="{150EE483-CDF7-4740-968D-1D4DF086AF0F}" srcOrd="0" destOrd="0" presId="urn:microsoft.com/office/officeart/2005/8/layout/list1"/>
    <dgm:cxn modelId="{E1D2D3D5-3033-4707-B1B0-13492C18C4B5}" type="presOf" srcId="{D9518AFA-8280-47A7-9813-025D1E69AFE1}" destId="{3046EE14-DCE8-413C-AE45-AED6B2C2C2C7}" srcOrd="0" destOrd="1" presId="urn:microsoft.com/office/officeart/2005/8/layout/list1"/>
    <dgm:cxn modelId="{15A379D8-D4A9-4C20-A3AF-EA940518732A}" srcId="{1D76FF38-E1A6-4EFE-A998-80CA5853E60A}" destId="{79220D21-28EE-483F-A099-AFB4EC59A1B1}" srcOrd="1" destOrd="0" parTransId="{D3799C60-3CC7-4C83-BDBB-7309E72FDAA0}" sibTransId="{5043B7E6-C6A0-440E-8F5F-A45210560013}"/>
    <dgm:cxn modelId="{67342CEF-1C0A-4266-9AC8-2EA77D0848F4}" srcId="{79220D21-28EE-483F-A099-AFB4EC59A1B1}" destId="{D9518AFA-8280-47A7-9813-025D1E69AFE1}" srcOrd="1" destOrd="0" parTransId="{02FEB8EC-6C41-43F0-81EE-55C904DAE46B}" sibTransId="{95320BBA-C6B6-4187-B885-53D380DE4EFC}"/>
    <dgm:cxn modelId="{AB3EF9A8-5E26-43FB-8642-A208196A6B12}" type="presParOf" srcId="{CBDBA1F7-490C-41CC-9EA6-7CC6FAC0C94B}" destId="{D6B3B390-A2C2-4E0D-8A5D-84DE291E03B8}" srcOrd="0" destOrd="0" presId="urn:microsoft.com/office/officeart/2005/8/layout/list1"/>
    <dgm:cxn modelId="{85913638-FF0F-47EB-BBB6-F4B1C8CFAC06}" type="presParOf" srcId="{D6B3B390-A2C2-4E0D-8A5D-84DE291E03B8}" destId="{B796D170-9F3C-4101-91EE-32FE70695A8A}" srcOrd="0" destOrd="0" presId="urn:microsoft.com/office/officeart/2005/8/layout/list1"/>
    <dgm:cxn modelId="{F3FDC40D-1915-4F4E-ADAF-E6AF4220FBFB}" type="presParOf" srcId="{D6B3B390-A2C2-4E0D-8A5D-84DE291E03B8}" destId="{DEE09927-AF8F-4974-B465-AC108C70C6D1}" srcOrd="1" destOrd="0" presId="urn:microsoft.com/office/officeart/2005/8/layout/list1"/>
    <dgm:cxn modelId="{8E4FD50F-5A0D-4ECD-B73F-430ADD2DB3FC}" type="presParOf" srcId="{CBDBA1F7-490C-41CC-9EA6-7CC6FAC0C94B}" destId="{3F697173-DAC5-4C85-8C67-1C7B22FFAEFB}" srcOrd="1" destOrd="0" presId="urn:microsoft.com/office/officeart/2005/8/layout/list1"/>
    <dgm:cxn modelId="{3CE9D5A6-319A-4A7F-A0E6-33E7CD7AA4D7}" type="presParOf" srcId="{CBDBA1F7-490C-41CC-9EA6-7CC6FAC0C94B}" destId="{150EE483-CDF7-4740-968D-1D4DF086AF0F}" srcOrd="2" destOrd="0" presId="urn:microsoft.com/office/officeart/2005/8/layout/list1"/>
    <dgm:cxn modelId="{26CC5054-2844-4AA8-AD82-EFB557F2496E}" type="presParOf" srcId="{CBDBA1F7-490C-41CC-9EA6-7CC6FAC0C94B}" destId="{A992F57B-20E2-4818-963B-7C7575282E9A}" srcOrd="3" destOrd="0" presId="urn:microsoft.com/office/officeart/2005/8/layout/list1"/>
    <dgm:cxn modelId="{57E820A4-2814-4762-BC5A-5D676E4EF55A}" type="presParOf" srcId="{CBDBA1F7-490C-41CC-9EA6-7CC6FAC0C94B}" destId="{47F07503-145C-488B-A5A9-49E34F6CDB92}" srcOrd="4" destOrd="0" presId="urn:microsoft.com/office/officeart/2005/8/layout/list1"/>
    <dgm:cxn modelId="{0D04A6B0-F888-4A16-98CB-E31742FC8FE2}" type="presParOf" srcId="{47F07503-145C-488B-A5A9-49E34F6CDB92}" destId="{8959932A-750E-4A7C-BF9D-358B07DBE19D}" srcOrd="0" destOrd="0" presId="urn:microsoft.com/office/officeart/2005/8/layout/list1"/>
    <dgm:cxn modelId="{C06FDD46-988E-4A31-92B3-3FC5416C1D98}" type="presParOf" srcId="{47F07503-145C-488B-A5A9-49E34F6CDB92}" destId="{24AA5E28-A624-4FDA-B38E-D9C2E0FB69A6}" srcOrd="1" destOrd="0" presId="urn:microsoft.com/office/officeart/2005/8/layout/list1"/>
    <dgm:cxn modelId="{180C3DFE-A955-40D8-8B3D-535EF8D7F50D}" type="presParOf" srcId="{CBDBA1F7-490C-41CC-9EA6-7CC6FAC0C94B}" destId="{6D7FE045-C00E-47C4-B2A3-2A02134A4DA4}" srcOrd="5" destOrd="0" presId="urn:microsoft.com/office/officeart/2005/8/layout/list1"/>
    <dgm:cxn modelId="{F5A2DE99-13C2-4E97-9261-77B319F8D820}" type="presParOf" srcId="{CBDBA1F7-490C-41CC-9EA6-7CC6FAC0C94B}" destId="{3046EE14-DCE8-413C-AE45-AED6B2C2C2C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1C79A8-7790-4935-8E4C-0C4C9B12AA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824E5F3-6A56-4EEF-A9E1-A8103CFF925A}">
      <dgm:prSet/>
      <dgm:spPr/>
      <dgm:t>
        <a:bodyPr/>
        <a:lstStyle/>
        <a:p>
          <a:r>
            <a:rPr lang="es-ES" b="0" i="0" dirty="0"/>
            <a:t>Son acciones concretas a corto plazo para incentivar la compra de un producto, centradas en el precio del producto o servicio. Destaca:</a:t>
          </a:r>
          <a:endParaRPr lang="en-US" dirty="0"/>
        </a:p>
      </dgm:t>
    </dgm:pt>
    <dgm:pt modelId="{ABC2B7C2-4AF4-4D75-B4F5-3E9385882A7F}" type="parTrans" cxnId="{D1643FA8-5300-482D-B34E-E183A3FDB687}">
      <dgm:prSet/>
      <dgm:spPr/>
      <dgm:t>
        <a:bodyPr/>
        <a:lstStyle/>
        <a:p>
          <a:endParaRPr lang="en-US"/>
        </a:p>
      </dgm:t>
    </dgm:pt>
    <dgm:pt modelId="{CD01DDD8-8DC8-47B0-B2E8-27FB547F0226}" type="sibTrans" cxnId="{D1643FA8-5300-482D-B34E-E183A3FDB687}">
      <dgm:prSet/>
      <dgm:spPr/>
      <dgm:t>
        <a:bodyPr/>
        <a:lstStyle/>
        <a:p>
          <a:endParaRPr lang="en-US"/>
        </a:p>
      </dgm:t>
    </dgm:pt>
    <dgm:pt modelId="{696767B0-02DF-448C-B702-03E6A1A77023}">
      <dgm:prSet/>
      <dgm:spPr/>
      <dgm:t>
        <a:bodyPr/>
        <a:lstStyle/>
        <a:p>
          <a:r>
            <a:rPr lang="es-ES" b="0" i="0"/>
            <a:t>Su carácter temporal: está acotada, no es una oferta permanente.</a:t>
          </a:r>
          <a:endParaRPr lang="en-US"/>
        </a:p>
      </dgm:t>
    </dgm:pt>
    <dgm:pt modelId="{97D7011B-CA58-496C-A00F-3FFDF9430A10}" type="parTrans" cxnId="{A006375C-761D-4C27-9E92-DC5DC8B4D50C}">
      <dgm:prSet/>
      <dgm:spPr/>
      <dgm:t>
        <a:bodyPr/>
        <a:lstStyle/>
        <a:p>
          <a:endParaRPr lang="en-US"/>
        </a:p>
      </dgm:t>
    </dgm:pt>
    <dgm:pt modelId="{B9FAB3E7-791D-465F-91D2-DFED8299DC6F}" type="sibTrans" cxnId="{A006375C-761D-4C27-9E92-DC5DC8B4D50C}">
      <dgm:prSet/>
      <dgm:spPr/>
      <dgm:t>
        <a:bodyPr/>
        <a:lstStyle/>
        <a:p>
          <a:endParaRPr lang="en-US"/>
        </a:p>
      </dgm:t>
    </dgm:pt>
    <dgm:pt modelId="{B4DA98C0-3FA0-49B8-AC3D-310F88118177}">
      <dgm:prSet/>
      <dgm:spPr/>
      <dgm:t>
        <a:bodyPr/>
        <a:lstStyle/>
        <a:p>
          <a:r>
            <a:rPr lang="es-ES" b="0" i="0"/>
            <a:t>Busca una respuesta inmediata: es un medio de acción a corto plazo.</a:t>
          </a:r>
          <a:endParaRPr lang="en-US"/>
        </a:p>
      </dgm:t>
    </dgm:pt>
    <dgm:pt modelId="{0E6ED5BA-BC8E-4CDF-998E-E5CA7DA6F011}" type="parTrans" cxnId="{40673AD5-FFFF-4DF3-A9AB-09B88298431F}">
      <dgm:prSet/>
      <dgm:spPr/>
      <dgm:t>
        <a:bodyPr/>
        <a:lstStyle/>
        <a:p>
          <a:endParaRPr lang="en-US"/>
        </a:p>
      </dgm:t>
    </dgm:pt>
    <dgm:pt modelId="{388050AB-9E95-414E-8E5D-213AAE3D3778}" type="sibTrans" cxnId="{40673AD5-FFFF-4DF3-A9AB-09B88298431F}">
      <dgm:prSet/>
      <dgm:spPr/>
      <dgm:t>
        <a:bodyPr/>
        <a:lstStyle/>
        <a:p>
          <a:endParaRPr lang="en-US"/>
        </a:p>
      </dgm:t>
    </dgm:pt>
    <dgm:pt modelId="{E60E52AF-7552-4772-8EB0-E452236A77CF}">
      <dgm:prSet/>
      <dgm:spPr/>
      <dgm:t>
        <a:bodyPr/>
        <a:lstStyle/>
        <a:p>
          <a:r>
            <a:rPr lang="es-ES" b="0" i="0"/>
            <a:t>Como herramientas de la promoción de ventas podemos mencionar las siguientes:</a:t>
          </a:r>
          <a:endParaRPr lang="en-US"/>
        </a:p>
      </dgm:t>
    </dgm:pt>
    <dgm:pt modelId="{B923370A-223C-4242-A5DF-AAC5FDA8024E}" type="parTrans" cxnId="{DB6CBEA9-D481-4B65-84F4-C450AE815D96}">
      <dgm:prSet/>
      <dgm:spPr/>
      <dgm:t>
        <a:bodyPr/>
        <a:lstStyle/>
        <a:p>
          <a:endParaRPr lang="en-US"/>
        </a:p>
      </dgm:t>
    </dgm:pt>
    <dgm:pt modelId="{E5E96719-A981-4864-9134-B2293A2BD1D3}" type="sibTrans" cxnId="{DB6CBEA9-D481-4B65-84F4-C450AE815D96}">
      <dgm:prSet/>
      <dgm:spPr/>
      <dgm:t>
        <a:bodyPr/>
        <a:lstStyle/>
        <a:p>
          <a:endParaRPr lang="en-US"/>
        </a:p>
      </dgm:t>
    </dgm:pt>
    <dgm:pt modelId="{6E476595-A2A6-42AB-B87B-2BF63FFD2512}">
      <dgm:prSet/>
      <dgm:spPr/>
      <dgm:t>
        <a:bodyPr/>
        <a:lstStyle/>
        <a:p>
          <a:r>
            <a:rPr lang="es-ES" b="0" i="0"/>
            <a:t>Destinadas al consumidor: premios, sorteos, cupones, descuentos.</a:t>
          </a:r>
          <a:endParaRPr lang="en-US"/>
        </a:p>
      </dgm:t>
    </dgm:pt>
    <dgm:pt modelId="{1950C6C6-8A1F-4194-BD3A-A53A71AF8F75}" type="parTrans" cxnId="{537BF6E2-B740-4067-9BF8-FB1A4B79CC5B}">
      <dgm:prSet/>
      <dgm:spPr/>
      <dgm:t>
        <a:bodyPr/>
        <a:lstStyle/>
        <a:p>
          <a:endParaRPr lang="en-US"/>
        </a:p>
      </dgm:t>
    </dgm:pt>
    <dgm:pt modelId="{5ECA5A23-9A54-4B68-9459-8E401B2F300C}" type="sibTrans" cxnId="{537BF6E2-B740-4067-9BF8-FB1A4B79CC5B}">
      <dgm:prSet/>
      <dgm:spPr/>
      <dgm:t>
        <a:bodyPr/>
        <a:lstStyle/>
        <a:p>
          <a:endParaRPr lang="en-US"/>
        </a:p>
      </dgm:t>
    </dgm:pt>
    <dgm:pt modelId="{A7F7D625-7BE0-4400-8AC1-F4D0D7CD8918}">
      <dgm:prSet/>
      <dgm:spPr/>
      <dgm:t>
        <a:bodyPr/>
        <a:lstStyle/>
        <a:p>
          <a:r>
            <a:rPr lang="es-ES" b="0" i="0"/>
            <a:t>Destinadas a los distribuidores: productos gratuitos, descuentos, concursos.</a:t>
          </a:r>
          <a:endParaRPr lang="en-US"/>
        </a:p>
      </dgm:t>
    </dgm:pt>
    <dgm:pt modelId="{E27D2820-A0CD-42C4-B963-174BBFD9310A}" type="parTrans" cxnId="{F7484A4C-F9FF-4F10-9483-6D117287AC8D}">
      <dgm:prSet/>
      <dgm:spPr/>
      <dgm:t>
        <a:bodyPr/>
        <a:lstStyle/>
        <a:p>
          <a:endParaRPr lang="en-US"/>
        </a:p>
      </dgm:t>
    </dgm:pt>
    <dgm:pt modelId="{0A81699A-7840-4475-ADBC-BA8BAF32944D}" type="sibTrans" cxnId="{F7484A4C-F9FF-4F10-9483-6D117287AC8D}">
      <dgm:prSet/>
      <dgm:spPr/>
      <dgm:t>
        <a:bodyPr/>
        <a:lstStyle/>
        <a:p>
          <a:endParaRPr lang="en-US"/>
        </a:p>
      </dgm:t>
    </dgm:pt>
    <dgm:pt modelId="{1D411A12-FF7E-40DD-9886-090E7B0748D2}">
      <dgm:prSet/>
      <dgm:spPr/>
      <dgm:t>
        <a:bodyPr/>
        <a:lstStyle/>
        <a:p>
          <a:r>
            <a:rPr lang="es-ES" b="0" i="0"/>
            <a:t>Destinadas al mercado corporativo: ferias, convenciones, concursos de ventas.</a:t>
          </a:r>
          <a:endParaRPr lang="en-US"/>
        </a:p>
      </dgm:t>
    </dgm:pt>
    <dgm:pt modelId="{15DB9F0A-C410-4BA8-84AA-6C08E0F24558}" type="parTrans" cxnId="{1CCB5179-072C-4E55-BC2E-14B2940FC348}">
      <dgm:prSet/>
      <dgm:spPr/>
      <dgm:t>
        <a:bodyPr/>
        <a:lstStyle/>
        <a:p>
          <a:endParaRPr lang="en-US"/>
        </a:p>
      </dgm:t>
    </dgm:pt>
    <dgm:pt modelId="{D5FF224B-589A-47C3-A13B-3D05954592E0}" type="sibTrans" cxnId="{1CCB5179-072C-4E55-BC2E-14B2940FC348}">
      <dgm:prSet/>
      <dgm:spPr/>
      <dgm:t>
        <a:bodyPr/>
        <a:lstStyle/>
        <a:p>
          <a:endParaRPr lang="en-US"/>
        </a:p>
      </dgm:t>
    </dgm:pt>
    <dgm:pt modelId="{6111B08A-EFEF-4163-83D1-69143A4D97E7}">
      <dgm:prSet/>
      <dgm:spPr/>
      <dgm:t>
        <a:bodyPr/>
        <a:lstStyle/>
        <a:p>
          <a:r>
            <a:rPr lang="es-ES" b="0" i="0"/>
            <a:t>Cada día son más los clientes que hacen sus compras por internet, por lo que la estrategia de promoción online cobra cada día más relevancia.</a:t>
          </a:r>
          <a:endParaRPr lang="en-US"/>
        </a:p>
      </dgm:t>
    </dgm:pt>
    <dgm:pt modelId="{A88209A7-DB40-4ECD-A4E3-E113611D9DE2}" type="parTrans" cxnId="{B110AB79-B680-4329-B3BE-585C1A7719AA}">
      <dgm:prSet/>
      <dgm:spPr/>
      <dgm:t>
        <a:bodyPr/>
        <a:lstStyle/>
        <a:p>
          <a:endParaRPr lang="en-US"/>
        </a:p>
      </dgm:t>
    </dgm:pt>
    <dgm:pt modelId="{7A562757-62C2-4766-8F46-FA9B4CD8A3FE}" type="sibTrans" cxnId="{B110AB79-B680-4329-B3BE-585C1A7719AA}">
      <dgm:prSet/>
      <dgm:spPr/>
      <dgm:t>
        <a:bodyPr/>
        <a:lstStyle/>
        <a:p>
          <a:endParaRPr lang="en-US"/>
        </a:p>
      </dgm:t>
    </dgm:pt>
    <dgm:pt modelId="{9341C3AC-6FAE-4543-8F16-E10E1990FF93}" type="pres">
      <dgm:prSet presAssocID="{A51C79A8-7790-4935-8E4C-0C4C9B12AAD2}" presName="linear" presStyleCnt="0">
        <dgm:presLayoutVars>
          <dgm:animLvl val="lvl"/>
          <dgm:resizeHandles val="exact"/>
        </dgm:presLayoutVars>
      </dgm:prSet>
      <dgm:spPr/>
    </dgm:pt>
    <dgm:pt modelId="{C8E8939D-EFEA-44D6-9093-90C145C39F91}" type="pres">
      <dgm:prSet presAssocID="{1824E5F3-6A56-4EEF-A9E1-A8103CFF925A}" presName="parentText" presStyleLbl="node1" presStyleIdx="0" presStyleCnt="3">
        <dgm:presLayoutVars>
          <dgm:chMax val="0"/>
          <dgm:bulletEnabled val="1"/>
        </dgm:presLayoutVars>
      </dgm:prSet>
      <dgm:spPr/>
    </dgm:pt>
    <dgm:pt modelId="{24F05BC2-130D-4E7E-88C2-A1B2B973064A}" type="pres">
      <dgm:prSet presAssocID="{1824E5F3-6A56-4EEF-A9E1-A8103CFF925A}" presName="childText" presStyleLbl="revTx" presStyleIdx="0" presStyleCnt="2">
        <dgm:presLayoutVars>
          <dgm:bulletEnabled val="1"/>
        </dgm:presLayoutVars>
      </dgm:prSet>
      <dgm:spPr/>
    </dgm:pt>
    <dgm:pt modelId="{208B4F78-967F-4E30-B0C9-A72ABC0F5677}" type="pres">
      <dgm:prSet presAssocID="{E60E52AF-7552-4772-8EB0-E452236A77CF}" presName="parentText" presStyleLbl="node1" presStyleIdx="1" presStyleCnt="3">
        <dgm:presLayoutVars>
          <dgm:chMax val="0"/>
          <dgm:bulletEnabled val="1"/>
        </dgm:presLayoutVars>
      </dgm:prSet>
      <dgm:spPr/>
    </dgm:pt>
    <dgm:pt modelId="{AC988F6A-890B-42EB-B2D3-4958AFEB4367}" type="pres">
      <dgm:prSet presAssocID="{E60E52AF-7552-4772-8EB0-E452236A77CF}" presName="childText" presStyleLbl="revTx" presStyleIdx="1" presStyleCnt="2">
        <dgm:presLayoutVars>
          <dgm:bulletEnabled val="1"/>
        </dgm:presLayoutVars>
      </dgm:prSet>
      <dgm:spPr/>
    </dgm:pt>
    <dgm:pt modelId="{8A84D582-39AC-4CBA-B4FE-F143EBB827E6}" type="pres">
      <dgm:prSet presAssocID="{6111B08A-EFEF-4163-83D1-69143A4D97E7}" presName="parentText" presStyleLbl="node1" presStyleIdx="2" presStyleCnt="3">
        <dgm:presLayoutVars>
          <dgm:chMax val="0"/>
          <dgm:bulletEnabled val="1"/>
        </dgm:presLayoutVars>
      </dgm:prSet>
      <dgm:spPr/>
    </dgm:pt>
  </dgm:ptLst>
  <dgm:cxnLst>
    <dgm:cxn modelId="{4C55C91A-B7B2-4BD2-973A-C259C60AFE3F}" type="presOf" srcId="{1D411A12-FF7E-40DD-9886-090E7B0748D2}" destId="{AC988F6A-890B-42EB-B2D3-4958AFEB4367}" srcOrd="0" destOrd="2" presId="urn:microsoft.com/office/officeart/2005/8/layout/vList2"/>
    <dgm:cxn modelId="{C77AA22B-9087-43F9-8E0B-CF2CFE66F39D}" type="presOf" srcId="{6111B08A-EFEF-4163-83D1-69143A4D97E7}" destId="{8A84D582-39AC-4CBA-B4FE-F143EBB827E6}" srcOrd="0" destOrd="0" presId="urn:microsoft.com/office/officeart/2005/8/layout/vList2"/>
    <dgm:cxn modelId="{A006375C-761D-4C27-9E92-DC5DC8B4D50C}" srcId="{1824E5F3-6A56-4EEF-A9E1-A8103CFF925A}" destId="{696767B0-02DF-448C-B702-03E6A1A77023}" srcOrd="0" destOrd="0" parTransId="{97D7011B-CA58-496C-A00F-3FFDF9430A10}" sibTransId="{B9FAB3E7-791D-465F-91D2-DFED8299DC6F}"/>
    <dgm:cxn modelId="{37863961-11B6-4D17-A533-CFEA406DAA9F}" type="presOf" srcId="{A51C79A8-7790-4935-8E4C-0C4C9B12AAD2}" destId="{9341C3AC-6FAE-4543-8F16-E10E1990FF93}" srcOrd="0" destOrd="0" presId="urn:microsoft.com/office/officeart/2005/8/layout/vList2"/>
    <dgm:cxn modelId="{F7484A4C-F9FF-4F10-9483-6D117287AC8D}" srcId="{E60E52AF-7552-4772-8EB0-E452236A77CF}" destId="{A7F7D625-7BE0-4400-8AC1-F4D0D7CD8918}" srcOrd="1" destOrd="0" parTransId="{E27D2820-A0CD-42C4-B963-174BBFD9310A}" sibTransId="{0A81699A-7840-4475-ADBC-BA8BAF32944D}"/>
    <dgm:cxn modelId="{30B7E758-67D0-474E-8A5E-334FD175FC32}" type="presOf" srcId="{696767B0-02DF-448C-B702-03E6A1A77023}" destId="{24F05BC2-130D-4E7E-88C2-A1B2B973064A}" srcOrd="0" destOrd="0" presId="urn:microsoft.com/office/officeart/2005/8/layout/vList2"/>
    <dgm:cxn modelId="{1CCB5179-072C-4E55-BC2E-14B2940FC348}" srcId="{E60E52AF-7552-4772-8EB0-E452236A77CF}" destId="{1D411A12-FF7E-40DD-9886-090E7B0748D2}" srcOrd="2" destOrd="0" parTransId="{15DB9F0A-C410-4BA8-84AA-6C08E0F24558}" sibTransId="{D5FF224B-589A-47C3-A13B-3D05954592E0}"/>
    <dgm:cxn modelId="{B110AB79-B680-4329-B3BE-585C1A7719AA}" srcId="{A51C79A8-7790-4935-8E4C-0C4C9B12AAD2}" destId="{6111B08A-EFEF-4163-83D1-69143A4D97E7}" srcOrd="2" destOrd="0" parTransId="{A88209A7-DB40-4ECD-A4E3-E113611D9DE2}" sibTransId="{7A562757-62C2-4766-8F46-FA9B4CD8A3FE}"/>
    <dgm:cxn modelId="{D1643FA8-5300-482D-B34E-E183A3FDB687}" srcId="{A51C79A8-7790-4935-8E4C-0C4C9B12AAD2}" destId="{1824E5F3-6A56-4EEF-A9E1-A8103CFF925A}" srcOrd="0" destOrd="0" parTransId="{ABC2B7C2-4AF4-4D75-B4F5-3E9385882A7F}" sibTransId="{CD01DDD8-8DC8-47B0-B2E8-27FB547F0226}"/>
    <dgm:cxn modelId="{DB6CBEA9-D481-4B65-84F4-C450AE815D96}" srcId="{A51C79A8-7790-4935-8E4C-0C4C9B12AAD2}" destId="{E60E52AF-7552-4772-8EB0-E452236A77CF}" srcOrd="1" destOrd="0" parTransId="{B923370A-223C-4242-A5DF-AAC5FDA8024E}" sibTransId="{E5E96719-A981-4864-9134-B2293A2BD1D3}"/>
    <dgm:cxn modelId="{E820F6B6-5322-443A-BBFF-AA2BF6BCAB73}" type="presOf" srcId="{E60E52AF-7552-4772-8EB0-E452236A77CF}" destId="{208B4F78-967F-4E30-B0C9-A72ABC0F5677}" srcOrd="0" destOrd="0" presId="urn:microsoft.com/office/officeart/2005/8/layout/vList2"/>
    <dgm:cxn modelId="{0922F9B7-75CB-433A-9591-DF30741103E5}" type="presOf" srcId="{6E476595-A2A6-42AB-B87B-2BF63FFD2512}" destId="{AC988F6A-890B-42EB-B2D3-4958AFEB4367}" srcOrd="0" destOrd="0" presId="urn:microsoft.com/office/officeart/2005/8/layout/vList2"/>
    <dgm:cxn modelId="{B257A9D1-28EE-4F85-840A-B28376963BCC}" type="presOf" srcId="{B4DA98C0-3FA0-49B8-AC3D-310F88118177}" destId="{24F05BC2-130D-4E7E-88C2-A1B2B973064A}" srcOrd="0" destOrd="1" presId="urn:microsoft.com/office/officeart/2005/8/layout/vList2"/>
    <dgm:cxn modelId="{40673AD5-FFFF-4DF3-A9AB-09B88298431F}" srcId="{1824E5F3-6A56-4EEF-A9E1-A8103CFF925A}" destId="{B4DA98C0-3FA0-49B8-AC3D-310F88118177}" srcOrd="1" destOrd="0" parTransId="{0E6ED5BA-BC8E-4CDF-998E-E5CA7DA6F011}" sibTransId="{388050AB-9E95-414E-8E5D-213AAE3D3778}"/>
    <dgm:cxn modelId="{2F3E3CDC-C93F-4530-B7B2-72E070A3428F}" type="presOf" srcId="{A7F7D625-7BE0-4400-8AC1-F4D0D7CD8918}" destId="{AC988F6A-890B-42EB-B2D3-4958AFEB4367}" srcOrd="0" destOrd="1" presId="urn:microsoft.com/office/officeart/2005/8/layout/vList2"/>
    <dgm:cxn modelId="{537BF6E2-B740-4067-9BF8-FB1A4B79CC5B}" srcId="{E60E52AF-7552-4772-8EB0-E452236A77CF}" destId="{6E476595-A2A6-42AB-B87B-2BF63FFD2512}" srcOrd="0" destOrd="0" parTransId="{1950C6C6-8A1F-4194-BD3A-A53A71AF8F75}" sibTransId="{5ECA5A23-9A54-4B68-9459-8E401B2F300C}"/>
    <dgm:cxn modelId="{80EDBCFA-3600-46AC-BC80-40975F5C8F8A}" type="presOf" srcId="{1824E5F3-6A56-4EEF-A9E1-A8103CFF925A}" destId="{C8E8939D-EFEA-44D6-9093-90C145C39F91}" srcOrd="0" destOrd="0" presId="urn:microsoft.com/office/officeart/2005/8/layout/vList2"/>
    <dgm:cxn modelId="{4252691A-998B-4C7F-9C5F-0CBA73DD33EA}" type="presParOf" srcId="{9341C3AC-6FAE-4543-8F16-E10E1990FF93}" destId="{C8E8939D-EFEA-44D6-9093-90C145C39F91}" srcOrd="0" destOrd="0" presId="urn:microsoft.com/office/officeart/2005/8/layout/vList2"/>
    <dgm:cxn modelId="{55E01F7F-5217-4E7E-A94E-24D750308A75}" type="presParOf" srcId="{9341C3AC-6FAE-4543-8F16-E10E1990FF93}" destId="{24F05BC2-130D-4E7E-88C2-A1B2B973064A}" srcOrd="1" destOrd="0" presId="urn:microsoft.com/office/officeart/2005/8/layout/vList2"/>
    <dgm:cxn modelId="{23A4FBD2-3A67-4556-990C-1B6023A114E4}" type="presParOf" srcId="{9341C3AC-6FAE-4543-8F16-E10E1990FF93}" destId="{208B4F78-967F-4E30-B0C9-A72ABC0F5677}" srcOrd="2" destOrd="0" presId="urn:microsoft.com/office/officeart/2005/8/layout/vList2"/>
    <dgm:cxn modelId="{DCF7F4E5-4723-4DEE-A622-947CEE4E72B7}" type="presParOf" srcId="{9341C3AC-6FAE-4543-8F16-E10E1990FF93}" destId="{AC988F6A-890B-42EB-B2D3-4958AFEB4367}" srcOrd="3" destOrd="0" presId="urn:microsoft.com/office/officeart/2005/8/layout/vList2"/>
    <dgm:cxn modelId="{2A436F6E-5664-4FD4-A9F5-C13AEA9164AF}" type="presParOf" srcId="{9341C3AC-6FAE-4543-8F16-E10E1990FF93}" destId="{8A84D582-39AC-4CBA-B4FE-F143EBB827E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50A5691-6A8C-46F8-A3E4-EA5E08CE48E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958AD095-573D-4796-AF44-27D9CE7EAF9F}">
      <dgm:prSet phldrT="[Texto]"/>
      <dgm:spPr/>
      <dgm:t>
        <a:bodyPr/>
        <a:lstStyle/>
        <a:p>
          <a:r>
            <a:rPr lang="es-ES" dirty="0"/>
            <a:t>Venta directa</a:t>
          </a:r>
        </a:p>
      </dgm:t>
    </dgm:pt>
    <dgm:pt modelId="{384F6855-C634-4315-B532-D503A8C13267}" type="parTrans" cxnId="{212E0EC1-9B3F-45E3-92B2-CA98EFF7532A}">
      <dgm:prSet/>
      <dgm:spPr/>
      <dgm:t>
        <a:bodyPr/>
        <a:lstStyle/>
        <a:p>
          <a:endParaRPr lang="es-ES"/>
        </a:p>
      </dgm:t>
    </dgm:pt>
    <dgm:pt modelId="{C83F5207-C1F4-4139-92B7-DDFF135F8438}" type="sibTrans" cxnId="{212E0EC1-9B3F-45E3-92B2-CA98EFF7532A}">
      <dgm:prSet/>
      <dgm:spPr/>
      <dgm:t>
        <a:bodyPr/>
        <a:lstStyle/>
        <a:p>
          <a:endParaRPr lang="es-ES"/>
        </a:p>
      </dgm:t>
    </dgm:pt>
    <dgm:pt modelId="{3EDFCB41-10CB-4484-AAF9-E7EBF9420261}">
      <dgm:prSet phldrT="[Texto]"/>
      <dgm:spPr/>
      <dgm:t>
        <a:bodyPr/>
        <a:lstStyle/>
        <a:p>
          <a:r>
            <a:rPr lang="es-ES" dirty="0"/>
            <a:t>Venta indirecta</a:t>
          </a:r>
        </a:p>
      </dgm:t>
    </dgm:pt>
    <dgm:pt modelId="{39CA2134-BECA-48AC-B20A-BDF96FD6CC8B}" type="parTrans" cxnId="{7E9EDE25-367E-48B0-A3A2-B66B5A857907}">
      <dgm:prSet/>
      <dgm:spPr/>
      <dgm:t>
        <a:bodyPr/>
        <a:lstStyle/>
        <a:p>
          <a:endParaRPr lang="es-ES"/>
        </a:p>
      </dgm:t>
    </dgm:pt>
    <dgm:pt modelId="{57B9384E-BA65-4FE6-9CD6-0454CA3E55F0}" type="sibTrans" cxnId="{7E9EDE25-367E-48B0-A3A2-B66B5A857907}">
      <dgm:prSet/>
      <dgm:spPr/>
      <dgm:t>
        <a:bodyPr/>
        <a:lstStyle/>
        <a:p>
          <a:endParaRPr lang="es-ES"/>
        </a:p>
      </dgm:t>
    </dgm:pt>
    <dgm:pt modelId="{4C5A4329-5105-4F6C-ABDD-0C99662C108D}">
      <dgm:prSet phldrT="[Texto]"/>
      <dgm:spPr/>
      <dgm:t>
        <a:bodyPr/>
        <a:lstStyle/>
        <a:p>
          <a:r>
            <a:rPr lang="es-ES" dirty="0"/>
            <a:t>Venta multicanal</a:t>
          </a:r>
        </a:p>
      </dgm:t>
    </dgm:pt>
    <dgm:pt modelId="{48FA665E-5976-42C9-90C9-6BB6F8916AC8}" type="parTrans" cxnId="{3B1A6C9F-99E4-4279-8F01-486B0AA89F15}">
      <dgm:prSet/>
      <dgm:spPr/>
      <dgm:t>
        <a:bodyPr/>
        <a:lstStyle/>
        <a:p>
          <a:endParaRPr lang="es-ES"/>
        </a:p>
      </dgm:t>
    </dgm:pt>
    <dgm:pt modelId="{73BF0A14-ABC5-4D68-BB73-B3A3B00E1D5B}" type="sibTrans" cxnId="{3B1A6C9F-99E4-4279-8F01-486B0AA89F15}">
      <dgm:prSet/>
      <dgm:spPr/>
      <dgm:t>
        <a:bodyPr/>
        <a:lstStyle/>
        <a:p>
          <a:endParaRPr lang="es-ES"/>
        </a:p>
      </dgm:t>
    </dgm:pt>
    <dgm:pt modelId="{9E88E90A-9FF7-4C93-9CB7-3AEDFF27E815}" type="pres">
      <dgm:prSet presAssocID="{750A5691-6A8C-46F8-A3E4-EA5E08CE48E1}" presName="linear" presStyleCnt="0">
        <dgm:presLayoutVars>
          <dgm:animLvl val="lvl"/>
          <dgm:resizeHandles val="exact"/>
        </dgm:presLayoutVars>
      </dgm:prSet>
      <dgm:spPr/>
    </dgm:pt>
    <dgm:pt modelId="{9AFC9EC2-B0AC-48FC-AC63-BC24F242D3C6}" type="pres">
      <dgm:prSet presAssocID="{958AD095-573D-4796-AF44-27D9CE7EAF9F}" presName="parentText" presStyleLbl="node1" presStyleIdx="0" presStyleCnt="3">
        <dgm:presLayoutVars>
          <dgm:chMax val="0"/>
          <dgm:bulletEnabled val="1"/>
        </dgm:presLayoutVars>
      </dgm:prSet>
      <dgm:spPr/>
    </dgm:pt>
    <dgm:pt modelId="{D0694AB2-E3CA-4973-BB15-85A01AB98F3A}" type="pres">
      <dgm:prSet presAssocID="{C83F5207-C1F4-4139-92B7-DDFF135F8438}" presName="spacer" presStyleCnt="0"/>
      <dgm:spPr/>
    </dgm:pt>
    <dgm:pt modelId="{25AFDBCC-C993-4B40-B86C-4A21DD50199D}" type="pres">
      <dgm:prSet presAssocID="{3EDFCB41-10CB-4484-AAF9-E7EBF9420261}" presName="parentText" presStyleLbl="node1" presStyleIdx="1" presStyleCnt="3">
        <dgm:presLayoutVars>
          <dgm:chMax val="0"/>
          <dgm:bulletEnabled val="1"/>
        </dgm:presLayoutVars>
      </dgm:prSet>
      <dgm:spPr/>
    </dgm:pt>
    <dgm:pt modelId="{9A7368C2-CDD5-4C35-887B-2149A55A0457}" type="pres">
      <dgm:prSet presAssocID="{57B9384E-BA65-4FE6-9CD6-0454CA3E55F0}" presName="spacer" presStyleCnt="0"/>
      <dgm:spPr/>
    </dgm:pt>
    <dgm:pt modelId="{06EC8812-37C9-42B4-B7D5-79C401A9426C}" type="pres">
      <dgm:prSet presAssocID="{4C5A4329-5105-4F6C-ABDD-0C99662C108D}" presName="parentText" presStyleLbl="node1" presStyleIdx="2" presStyleCnt="3">
        <dgm:presLayoutVars>
          <dgm:chMax val="0"/>
          <dgm:bulletEnabled val="1"/>
        </dgm:presLayoutVars>
      </dgm:prSet>
      <dgm:spPr/>
    </dgm:pt>
  </dgm:ptLst>
  <dgm:cxnLst>
    <dgm:cxn modelId="{7E9EDE25-367E-48B0-A3A2-B66B5A857907}" srcId="{750A5691-6A8C-46F8-A3E4-EA5E08CE48E1}" destId="{3EDFCB41-10CB-4484-AAF9-E7EBF9420261}" srcOrd="1" destOrd="0" parTransId="{39CA2134-BECA-48AC-B20A-BDF96FD6CC8B}" sibTransId="{57B9384E-BA65-4FE6-9CD6-0454CA3E55F0}"/>
    <dgm:cxn modelId="{8FD8EC63-D1D1-4939-982E-DBDBF3CEAAE4}" type="presOf" srcId="{4C5A4329-5105-4F6C-ABDD-0C99662C108D}" destId="{06EC8812-37C9-42B4-B7D5-79C401A9426C}" srcOrd="0" destOrd="0" presId="urn:microsoft.com/office/officeart/2005/8/layout/vList2"/>
    <dgm:cxn modelId="{61547172-4C82-47D1-8777-C0DB4D7CF99C}" type="presOf" srcId="{3EDFCB41-10CB-4484-AAF9-E7EBF9420261}" destId="{25AFDBCC-C993-4B40-B86C-4A21DD50199D}" srcOrd="0" destOrd="0" presId="urn:microsoft.com/office/officeart/2005/8/layout/vList2"/>
    <dgm:cxn modelId="{3B1A6C9F-99E4-4279-8F01-486B0AA89F15}" srcId="{750A5691-6A8C-46F8-A3E4-EA5E08CE48E1}" destId="{4C5A4329-5105-4F6C-ABDD-0C99662C108D}" srcOrd="2" destOrd="0" parTransId="{48FA665E-5976-42C9-90C9-6BB6F8916AC8}" sibTransId="{73BF0A14-ABC5-4D68-BB73-B3A3B00E1D5B}"/>
    <dgm:cxn modelId="{212E0EC1-9B3F-45E3-92B2-CA98EFF7532A}" srcId="{750A5691-6A8C-46F8-A3E4-EA5E08CE48E1}" destId="{958AD095-573D-4796-AF44-27D9CE7EAF9F}" srcOrd="0" destOrd="0" parTransId="{384F6855-C634-4315-B532-D503A8C13267}" sibTransId="{C83F5207-C1F4-4139-92B7-DDFF135F8438}"/>
    <dgm:cxn modelId="{A349D7C6-4DF9-48CD-825D-856265C1646E}" type="presOf" srcId="{958AD095-573D-4796-AF44-27D9CE7EAF9F}" destId="{9AFC9EC2-B0AC-48FC-AC63-BC24F242D3C6}" srcOrd="0" destOrd="0" presId="urn:microsoft.com/office/officeart/2005/8/layout/vList2"/>
    <dgm:cxn modelId="{13D83DFF-3ACA-4316-B6F3-BD9BAF99FA40}" type="presOf" srcId="{750A5691-6A8C-46F8-A3E4-EA5E08CE48E1}" destId="{9E88E90A-9FF7-4C93-9CB7-3AEDFF27E815}" srcOrd="0" destOrd="0" presId="urn:microsoft.com/office/officeart/2005/8/layout/vList2"/>
    <dgm:cxn modelId="{2A97EFFB-F4CC-492E-AA4C-B094269D8109}" type="presParOf" srcId="{9E88E90A-9FF7-4C93-9CB7-3AEDFF27E815}" destId="{9AFC9EC2-B0AC-48FC-AC63-BC24F242D3C6}" srcOrd="0" destOrd="0" presId="urn:microsoft.com/office/officeart/2005/8/layout/vList2"/>
    <dgm:cxn modelId="{3E6E45D9-05CC-4B8F-9855-9A138B7FC273}" type="presParOf" srcId="{9E88E90A-9FF7-4C93-9CB7-3AEDFF27E815}" destId="{D0694AB2-E3CA-4973-BB15-85A01AB98F3A}" srcOrd="1" destOrd="0" presId="urn:microsoft.com/office/officeart/2005/8/layout/vList2"/>
    <dgm:cxn modelId="{482F0B32-18CA-4EA8-831D-EFE8D20D5BCD}" type="presParOf" srcId="{9E88E90A-9FF7-4C93-9CB7-3AEDFF27E815}" destId="{25AFDBCC-C993-4B40-B86C-4A21DD50199D}" srcOrd="2" destOrd="0" presId="urn:microsoft.com/office/officeart/2005/8/layout/vList2"/>
    <dgm:cxn modelId="{5B4A9BEC-41A7-44F5-9F59-FA7FE31D6319}" type="presParOf" srcId="{9E88E90A-9FF7-4C93-9CB7-3AEDFF27E815}" destId="{9A7368C2-CDD5-4C35-887B-2149A55A0457}" srcOrd="3" destOrd="0" presId="urn:microsoft.com/office/officeart/2005/8/layout/vList2"/>
    <dgm:cxn modelId="{6AFA1D8F-C5C6-4C84-AACB-E7A80C568C50}" type="presParOf" srcId="{9E88E90A-9FF7-4C93-9CB7-3AEDFF27E815}" destId="{06EC8812-37C9-42B4-B7D5-79C401A9426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F76E13-F510-41B8-A684-7AA76558156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FAEB6D76-EE4B-48EF-B7A1-962E20E52188}">
      <dgm:prSet/>
      <dgm:spPr/>
      <dgm:t>
        <a:bodyPr/>
        <a:lstStyle/>
        <a:p>
          <a:r>
            <a:rPr lang="es-ES" b="1" i="0" dirty="0"/>
            <a:t>DISTRIBUCIÓN INTENSIVA:</a:t>
          </a:r>
          <a:r>
            <a:rPr lang="es-ES" b="0" i="0" dirty="0"/>
            <a:t> Implica agregar el mayor número de canales de distribución posibles, para que los productos o servicios tengan un posicionamiento muy amplio en el mercado. Es lo más común. Utiliza una gran cantidad de intermediarios y para productos de venta rápida, por ejemplo alimentación.</a:t>
          </a:r>
          <a:endParaRPr lang="es-ES" dirty="0"/>
        </a:p>
      </dgm:t>
    </dgm:pt>
    <dgm:pt modelId="{8A4703B4-E335-4C75-8A4D-09BDE417BAF5}" type="parTrans" cxnId="{43B0BA94-BE71-42EB-9442-C42D9B1D0D91}">
      <dgm:prSet/>
      <dgm:spPr/>
      <dgm:t>
        <a:bodyPr/>
        <a:lstStyle/>
        <a:p>
          <a:endParaRPr lang="es-ES"/>
        </a:p>
      </dgm:t>
    </dgm:pt>
    <dgm:pt modelId="{9B57B1E9-23C0-49C8-9EEF-67059372B2A1}" type="sibTrans" cxnId="{43B0BA94-BE71-42EB-9442-C42D9B1D0D91}">
      <dgm:prSet/>
      <dgm:spPr/>
      <dgm:t>
        <a:bodyPr/>
        <a:lstStyle/>
        <a:p>
          <a:endParaRPr lang="es-ES"/>
        </a:p>
      </dgm:t>
    </dgm:pt>
    <dgm:pt modelId="{B897CBE5-5A90-4EFD-9659-AFAB2912A823}">
      <dgm:prSet/>
      <dgm:spPr/>
      <dgm:t>
        <a:bodyPr/>
        <a:lstStyle/>
        <a:p>
          <a:r>
            <a:rPr lang="es-ES" b="1" i="0" dirty="0"/>
            <a:t>DISTRIBUCIÓN SELECTIVA:</a:t>
          </a:r>
          <a:r>
            <a:rPr lang="es-ES" b="0" i="0" dirty="0"/>
            <a:t> Sólo se distribuyen los productos o servicios a través de canales selectos. Por ejemplo, una marca que sólo vende en un área geográfica concreta, o que ofrece productos sólo disponibles en su app móvil.</a:t>
          </a:r>
          <a:endParaRPr lang="es-ES" dirty="0"/>
        </a:p>
      </dgm:t>
    </dgm:pt>
    <dgm:pt modelId="{DD963EBD-D7FC-41E8-89BC-BACF2AE1CBAD}" type="parTrans" cxnId="{374CC508-DF52-4F2E-8F5B-E2031F779D93}">
      <dgm:prSet/>
      <dgm:spPr/>
      <dgm:t>
        <a:bodyPr/>
        <a:lstStyle/>
        <a:p>
          <a:endParaRPr lang="es-ES"/>
        </a:p>
      </dgm:t>
    </dgm:pt>
    <dgm:pt modelId="{4425F3B3-1D2B-42C7-AB51-FC01BED7230F}" type="sibTrans" cxnId="{374CC508-DF52-4F2E-8F5B-E2031F779D93}">
      <dgm:prSet/>
      <dgm:spPr/>
      <dgm:t>
        <a:bodyPr/>
        <a:lstStyle/>
        <a:p>
          <a:endParaRPr lang="es-ES"/>
        </a:p>
      </dgm:t>
    </dgm:pt>
    <dgm:pt modelId="{44816344-F8F8-4255-991F-D681A88DB1D9}">
      <dgm:prSet/>
      <dgm:spPr/>
      <dgm:t>
        <a:bodyPr/>
        <a:lstStyle/>
        <a:p>
          <a:r>
            <a:rPr lang="es-ES" b="1" i="0" dirty="0"/>
            <a:t>DISTRIBUCIÓN EXCLUSIVA:</a:t>
          </a:r>
          <a:r>
            <a:rPr lang="es-ES" b="0" i="0" dirty="0"/>
            <a:t> A fin de generar una imagen de marca de alta gama, sólo se distribuyen los productos en canales muy concretos y de forma limitada, como tiendas propias o el mostrador de una cadena de grandes almacenes.</a:t>
          </a:r>
          <a:endParaRPr lang="es-ES" dirty="0"/>
        </a:p>
      </dgm:t>
    </dgm:pt>
    <dgm:pt modelId="{2EE7973C-4A9E-473B-8B43-4608E9B02631}" type="parTrans" cxnId="{A22B1BF5-3728-4219-BE49-39E1144A50B4}">
      <dgm:prSet/>
      <dgm:spPr/>
      <dgm:t>
        <a:bodyPr/>
        <a:lstStyle/>
        <a:p>
          <a:endParaRPr lang="es-ES"/>
        </a:p>
      </dgm:t>
    </dgm:pt>
    <dgm:pt modelId="{16AFC58E-EC8E-49D5-8413-A91307623BAE}" type="sibTrans" cxnId="{A22B1BF5-3728-4219-BE49-39E1144A50B4}">
      <dgm:prSet/>
      <dgm:spPr/>
      <dgm:t>
        <a:bodyPr/>
        <a:lstStyle/>
        <a:p>
          <a:endParaRPr lang="es-ES"/>
        </a:p>
      </dgm:t>
    </dgm:pt>
    <dgm:pt modelId="{A3799D88-215A-4A84-A8AB-0B30E7D07C9A}" type="pres">
      <dgm:prSet presAssocID="{B8F76E13-F510-41B8-A684-7AA765581566}" presName="vert0" presStyleCnt="0">
        <dgm:presLayoutVars>
          <dgm:dir/>
          <dgm:animOne val="branch"/>
          <dgm:animLvl val="lvl"/>
        </dgm:presLayoutVars>
      </dgm:prSet>
      <dgm:spPr/>
    </dgm:pt>
    <dgm:pt modelId="{183F15A3-4914-4694-B329-E1A9A00D5937}" type="pres">
      <dgm:prSet presAssocID="{FAEB6D76-EE4B-48EF-B7A1-962E20E52188}" presName="thickLine" presStyleLbl="alignNode1" presStyleIdx="0" presStyleCnt="3"/>
      <dgm:spPr/>
    </dgm:pt>
    <dgm:pt modelId="{28BE4C39-31C7-4948-AA8B-3AFB1E8849F9}" type="pres">
      <dgm:prSet presAssocID="{FAEB6D76-EE4B-48EF-B7A1-962E20E52188}" presName="horz1" presStyleCnt="0"/>
      <dgm:spPr/>
    </dgm:pt>
    <dgm:pt modelId="{92DF23AF-A484-4A8A-A377-91E35C0E1F06}" type="pres">
      <dgm:prSet presAssocID="{FAEB6D76-EE4B-48EF-B7A1-962E20E52188}" presName="tx1" presStyleLbl="revTx" presStyleIdx="0" presStyleCnt="3"/>
      <dgm:spPr/>
    </dgm:pt>
    <dgm:pt modelId="{6B68FED4-9D67-4E46-BF7D-326CEBE88C35}" type="pres">
      <dgm:prSet presAssocID="{FAEB6D76-EE4B-48EF-B7A1-962E20E52188}" presName="vert1" presStyleCnt="0"/>
      <dgm:spPr/>
    </dgm:pt>
    <dgm:pt modelId="{6A2E9782-FEDE-449B-896E-C53164D6C92F}" type="pres">
      <dgm:prSet presAssocID="{B897CBE5-5A90-4EFD-9659-AFAB2912A823}" presName="thickLine" presStyleLbl="alignNode1" presStyleIdx="1" presStyleCnt="3"/>
      <dgm:spPr/>
    </dgm:pt>
    <dgm:pt modelId="{0B160072-7729-4F56-81AA-39E23284FDA6}" type="pres">
      <dgm:prSet presAssocID="{B897CBE5-5A90-4EFD-9659-AFAB2912A823}" presName="horz1" presStyleCnt="0"/>
      <dgm:spPr/>
    </dgm:pt>
    <dgm:pt modelId="{011CD164-0C2D-4109-AD42-CAB5171E4A3B}" type="pres">
      <dgm:prSet presAssocID="{B897CBE5-5A90-4EFD-9659-AFAB2912A823}" presName="tx1" presStyleLbl="revTx" presStyleIdx="1" presStyleCnt="3"/>
      <dgm:spPr/>
    </dgm:pt>
    <dgm:pt modelId="{F61F110C-299E-4754-8AA3-56D6ED711DCC}" type="pres">
      <dgm:prSet presAssocID="{B897CBE5-5A90-4EFD-9659-AFAB2912A823}" presName="vert1" presStyleCnt="0"/>
      <dgm:spPr/>
    </dgm:pt>
    <dgm:pt modelId="{10B24969-621B-416D-98E1-8DC86D73E76B}" type="pres">
      <dgm:prSet presAssocID="{44816344-F8F8-4255-991F-D681A88DB1D9}" presName="thickLine" presStyleLbl="alignNode1" presStyleIdx="2" presStyleCnt="3"/>
      <dgm:spPr/>
    </dgm:pt>
    <dgm:pt modelId="{301DF5D7-0607-48F2-807F-2E76893F2037}" type="pres">
      <dgm:prSet presAssocID="{44816344-F8F8-4255-991F-D681A88DB1D9}" presName="horz1" presStyleCnt="0"/>
      <dgm:spPr/>
    </dgm:pt>
    <dgm:pt modelId="{E93FECD5-8E8F-45B9-A1AC-B7CC311FEC5C}" type="pres">
      <dgm:prSet presAssocID="{44816344-F8F8-4255-991F-D681A88DB1D9}" presName="tx1" presStyleLbl="revTx" presStyleIdx="2" presStyleCnt="3"/>
      <dgm:spPr/>
    </dgm:pt>
    <dgm:pt modelId="{F211FC9D-53DA-47DA-82FE-A5A52733688D}" type="pres">
      <dgm:prSet presAssocID="{44816344-F8F8-4255-991F-D681A88DB1D9}" presName="vert1" presStyleCnt="0"/>
      <dgm:spPr/>
    </dgm:pt>
  </dgm:ptLst>
  <dgm:cxnLst>
    <dgm:cxn modelId="{374CC508-DF52-4F2E-8F5B-E2031F779D93}" srcId="{B8F76E13-F510-41B8-A684-7AA765581566}" destId="{B897CBE5-5A90-4EFD-9659-AFAB2912A823}" srcOrd="1" destOrd="0" parTransId="{DD963EBD-D7FC-41E8-89BC-BACF2AE1CBAD}" sibTransId="{4425F3B3-1D2B-42C7-AB51-FC01BED7230F}"/>
    <dgm:cxn modelId="{317E2312-FD96-493A-91BB-C526DFDC3D56}" type="presOf" srcId="{FAEB6D76-EE4B-48EF-B7A1-962E20E52188}" destId="{92DF23AF-A484-4A8A-A377-91E35C0E1F06}" srcOrd="0" destOrd="0" presId="urn:microsoft.com/office/officeart/2008/layout/LinedList"/>
    <dgm:cxn modelId="{BA4D7A47-FD20-40F0-949D-19FF48AF768A}" type="presOf" srcId="{B897CBE5-5A90-4EFD-9659-AFAB2912A823}" destId="{011CD164-0C2D-4109-AD42-CAB5171E4A3B}" srcOrd="0" destOrd="0" presId="urn:microsoft.com/office/officeart/2008/layout/LinedList"/>
    <dgm:cxn modelId="{43B0BA94-BE71-42EB-9442-C42D9B1D0D91}" srcId="{B8F76E13-F510-41B8-A684-7AA765581566}" destId="{FAEB6D76-EE4B-48EF-B7A1-962E20E52188}" srcOrd="0" destOrd="0" parTransId="{8A4703B4-E335-4C75-8A4D-09BDE417BAF5}" sibTransId="{9B57B1E9-23C0-49C8-9EEF-67059372B2A1}"/>
    <dgm:cxn modelId="{B64DAAE3-AECB-4B9E-813B-FFE9FA9E0595}" type="presOf" srcId="{44816344-F8F8-4255-991F-D681A88DB1D9}" destId="{E93FECD5-8E8F-45B9-A1AC-B7CC311FEC5C}" srcOrd="0" destOrd="0" presId="urn:microsoft.com/office/officeart/2008/layout/LinedList"/>
    <dgm:cxn modelId="{A22B1BF5-3728-4219-BE49-39E1144A50B4}" srcId="{B8F76E13-F510-41B8-A684-7AA765581566}" destId="{44816344-F8F8-4255-991F-D681A88DB1D9}" srcOrd="2" destOrd="0" parTransId="{2EE7973C-4A9E-473B-8B43-4608E9B02631}" sibTransId="{16AFC58E-EC8E-49D5-8413-A91307623BAE}"/>
    <dgm:cxn modelId="{CEEF8FFA-465F-4113-A83C-CD4C024360CF}" type="presOf" srcId="{B8F76E13-F510-41B8-A684-7AA765581566}" destId="{A3799D88-215A-4A84-A8AB-0B30E7D07C9A}" srcOrd="0" destOrd="0" presId="urn:microsoft.com/office/officeart/2008/layout/LinedList"/>
    <dgm:cxn modelId="{F42010CB-0F68-48DA-9256-F23664FF48D0}" type="presParOf" srcId="{A3799D88-215A-4A84-A8AB-0B30E7D07C9A}" destId="{183F15A3-4914-4694-B329-E1A9A00D5937}" srcOrd="0" destOrd="0" presId="urn:microsoft.com/office/officeart/2008/layout/LinedList"/>
    <dgm:cxn modelId="{DE02CF00-4F0E-4AF2-8A75-FE8A70FAA093}" type="presParOf" srcId="{A3799D88-215A-4A84-A8AB-0B30E7D07C9A}" destId="{28BE4C39-31C7-4948-AA8B-3AFB1E8849F9}" srcOrd="1" destOrd="0" presId="urn:microsoft.com/office/officeart/2008/layout/LinedList"/>
    <dgm:cxn modelId="{0C6EBF9D-4D6C-4FAE-BA31-1492893F61AF}" type="presParOf" srcId="{28BE4C39-31C7-4948-AA8B-3AFB1E8849F9}" destId="{92DF23AF-A484-4A8A-A377-91E35C0E1F06}" srcOrd="0" destOrd="0" presId="urn:microsoft.com/office/officeart/2008/layout/LinedList"/>
    <dgm:cxn modelId="{3C52A4CC-D80B-4C28-8F6F-9A88F2496899}" type="presParOf" srcId="{28BE4C39-31C7-4948-AA8B-3AFB1E8849F9}" destId="{6B68FED4-9D67-4E46-BF7D-326CEBE88C35}" srcOrd="1" destOrd="0" presId="urn:microsoft.com/office/officeart/2008/layout/LinedList"/>
    <dgm:cxn modelId="{47FDCA13-9DF0-499D-8287-82433DFF26D2}" type="presParOf" srcId="{A3799D88-215A-4A84-A8AB-0B30E7D07C9A}" destId="{6A2E9782-FEDE-449B-896E-C53164D6C92F}" srcOrd="2" destOrd="0" presId="urn:microsoft.com/office/officeart/2008/layout/LinedList"/>
    <dgm:cxn modelId="{BCE057FC-6C32-4D4B-AD1F-272AE7AE9C81}" type="presParOf" srcId="{A3799D88-215A-4A84-A8AB-0B30E7D07C9A}" destId="{0B160072-7729-4F56-81AA-39E23284FDA6}" srcOrd="3" destOrd="0" presId="urn:microsoft.com/office/officeart/2008/layout/LinedList"/>
    <dgm:cxn modelId="{064ECB12-31E7-41DF-9A41-1B9E08A5F71B}" type="presParOf" srcId="{0B160072-7729-4F56-81AA-39E23284FDA6}" destId="{011CD164-0C2D-4109-AD42-CAB5171E4A3B}" srcOrd="0" destOrd="0" presId="urn:microsoft.com/office/officeart/2008/layout/LinedList"/>
    <dgm:cxn modelId="{B05C2956-A91A-4B75-8F52-A12695ED1DF8}" type="presParOf" srcId="{0B160072-7729-4F56-81AA-39E23284FDA6}" destId="{F61F110C-299E-4754-8AA3-56D6ED711DCC}" srcOrd="1" destOrd="0" presId="urn:microsoft.com/office/officeart/2008/layout/LinedList"/>
    <dgm:cxn modelId="{48451520-0459-4123-843E-F35230989B6C}" type="presParOf" srcId="{A3799D88-215A-4A84-A8AB-0B30E7D07C9A}" destId="{10B24969-621B-416D-98E1-8DC86D73E76B}" srcOrd="4" destOrd="0" presId="urn:microsoft.com/office/officeart/2008/layout/LinedList"/>
    <dgm:cxn modelId="{7345CF56-AA93-43ED-82C7-04B9646A6F81}" type="presParOf" srcId="{A3799D88-215A-4A84-A8AB-0B30E7D07C9A}" destId="{301DF5D7-0607-48F2-807F-2E76893F2037}" srcOrd="5" destOrd="0" presId="urn:microsoft.com/office/officeart/2008/layout/LinedList"/>
    <dgm:cxn modelId="{E6102CC4-A14F-4655-AF46-D16FAC51D1F9}" type="presParOf" srcId="{301DF5D7-0607-48F2-807F-2E76893F2037}" destId="{E93FECD5-8E8F-45B9-A1AC-B7CC311FEC5C}" srcOrd="0" destOrd="0" presId="urn:microsoft.com/office/officeart/2008/layout/LinedList"/>
    <dgm:cxn modelId="{7460148E-1542-4219-B679-3E0052D09534}" type="presParOf" srcId="{301DF5D7-0607-48F2-807F-2E76893F2037}" destId="{F211FC9D-53DA-47DA-82FE-A5A5273368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EC0DE0-FF3D-433A-93B9-34056B98238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6057E00-0A33-443B-B0CE-4C20FAE11FF1}">
      <dgm:prSet/>
      <dgm:spPr/>
      <dgm:t>
        <a:bodyPr/>
        <a:lstStyle/>
        <a:p>
          <a:r>
            <a:rPr lang="es-ES"/>
            <a:t>Ofrecer menos valor por mucho menos dinero (compañías aéreas low cost).</a:t>
          </a:r>
          <a:endParaRPr lang="en-US"/>
        </a:p>
      </dgm:t>
    </dgm:pt>
    <dgm:pt modelId="{0EC7101F-AF7A-4749-9E0F-703DC4F355E2}" type="parTrans" cxnId="{7096113A-72F7-461D-A004-3B793BD41F34}">
      <dgm:prSet/>
      <dgm:spPr/>
      <dgm:t>
        <a:bodyPr/>
        <a:lstStyle/>
        <a:p>
          <a:endParaRPr lang="en-US"/>
        </a:p>
      </dgm:t>
    </dgm:pt>
    <dgm:pt modelId="{2A78BBD4-E61E-4A29-85A1-5765B537A5F0}" type="sibTrans" cxnId="{7096113A-72F7-461D-A004-3B793BD41F34}">
      <dgm:prSet/>
      <dgm:spPr/>
      <dgm:t>
        <a:bodyPr/>
        <a:lstStyle/>
        <a:p>
          <a:endParaRPr lang="en-US"/>
        </a:p>
      </dgm:t>
    </dgm:pt>
    <dgm:pt modelId="{8D027B6E-4A80-4355-B59A-B65E00541E84}">
      <dgm:prSet/>
      <dgm:spPr/>
      <dgm:t>
        <a:bodyPr/>
        <a:lstStyle/>
        <a:p>
          <a:r>
            <a:rPr lang="es-ES"/>
            <a:t>Ofrecer lo mismo por menos dinero (tiendas de venta on line).</a:t>
          </a:r>
          <a:endParaRPr lang="en-US"/>
        </a:p>
      </dgm:t>
    </dgm:pt>
    <dgm:pt modelId="{E66124EA-593B-4A3E-9EB1-06802449DECE}" type="parTrans" cxnId="{25595142-B45D-4540-89FC-2EF878812C1D}">
      <dgm:prSet/>
      <dgm:spPr/>
      <dgm:t>
        <a:bodyPr/>
        <a:lstStyle/>
        <a:p>
          <a:endParaRPr lang="en-US"/>
        </a:p>
      </dgm:t>
    </dgm:pt>
    <dgm:pt modelId="{92BCCD53-2C96-4538-939B-47CB6A96EEAB}" type="sibTrans" cxnId="{25595142-B45D-4540-89FC-2EF878812C1D}">
      <dgm:prSet/>
      <dgm:spPr/>
      <dgm:t>
        <a:bodyPr/>
        <a:lstStyle/>
        <a:p>
          <a:endParaRPr lang="en-US"/>
        </a:p>
      </dgm:t>
    </dgm:pt>
    <dgm:pt modelId="{5FF049B1-A2B8-420E-9A0A-4D82D31B8D69}">
      <dgm:prSet/>
      <dgm:spPr/>
      <dgm:t>
        <a:bodyPr/>
        <a:lstStyle/>
        <a:p>
          <a:r>
            <a:rPr lang="es-ES"/>
            <a:t>Ofrecer lo mismo por el mismo precio (cafeterías).</a:t>
          </a:r>
          <a:endParaRPr lang="en-US"/>
        </a:p>
      </dgm:t>
    </dgm:pt>
    <dgm:pt modelId="{B12D8767-531B-4693-A8F0-5E2DD7B1D85D}" type="parTrans" cxnId="{1F303F3D-0106-4F2B-BDCC-B8AF2EEC6795}">
      <dgm:prSet/>
      <dgm:spPr/>
      <dgm:t>
        <a:bodyPr/>
        <a:lstStyle/>
        <a:p>
          <a:endParaRPr lang="en-US"/>
        </a:p>
      </dgm:t>
    </dgm:pt>
    <dgm:pt modelId="{CCB6A20E-36F5-4F0F-AF10-2E69898A7D9A}" type="sibTrans" cxnId="{1F303F3D-0106-4F2B-BDCC-B8AF2EEC6795}">
      <dgm:prSet/>
      <dgm:spPr/>
      <dgm:t>
        <a:bodyPr/>
        <a:lstStyle/>
        <a:p>
          <a:endParaRPr lang="en-US"/>
        </a:p>
      </dgm:t>
    </dgm:pt>
    <dgm:pt modelId="{5B561DC8-6036-4D9A-9F81-6D47E2D79571}">
      <dgm:prSet/>
      <dgm:spPr/>
      <dgm:t>
        <a:bodyPr/>
        <a:lstStyle/>
        <a:p>
          <a:r>
            <a:rPr lang="es-ES"/>
            <a:t>Ofrecer lo mismo por más dinero (no interesa ya que el consumidor al final lo averiguará).</a:t>
          </a:r>
          <a:endParaRPr lang="en-US"/>
        </a:p>
      </dgm:t>
    </dgm:pt>
    <dgm:pt modelId="{BC863F5D-0DA6-4416-99EC-E21D86F2909A}" type="parTrans" cxnId="{1D386EBE-DC63-4E35-9F02-6D62E308C81A}">
      <dgm:prSet/>
      <dgm:spPr/>
      <dgm:t>
        <a:bodyPr/>
        <a:lstStyle/>
        <a:p>
          <a:endParaRPr lang="en-US"/>
        </a:p>
      </dgm:t>
    </dgm:pt>
    <dgm:pt modelId="{E0B304C9-D30A-4F03-BC84-C2DD5AE4ED7A}" type="sibTrans" cxnId="{1D386EBE-DC63-4E35-9F02-6D62E308C81A}">
      <dgm:prSet/>
      <dgm:spPr/>
      <dgm:t>
        <a:bodyPr/>
        <a:lstStyle/>
        <a:p>
          <a:endParaRPr lang="en-US"/>
        </a:p>
      </dgm:t>
    </dgm:pt>
    <dgm:pt modelId="{D62F76F9-0D79-4886-AC19-4610EAB29FE4}">
      <dgm:prSet/>
      <dgm:spPr/>
      <dgm:t>
        <a:bodyPr/>
        <a:lstStyle/>
        <a:p>
          <a:r>
            <a:rPr lang="es-ES"/>
            <a:t>Ofrecer más valor por el mismo dinero (la marca Lexus).</a:t>
          </a:r>
          <a:endParaRPr lang="en-US"/>
        </a:p>
      </dgm:t>
    </dgm:pt>
    <dgm:pt modelId="{AEDBA033-E6BE-48A5-8220-E27307D54416}" type="parTrans" cxnId="{C2975BDE-E24A-468E-A3CD-3176978DD7D3}">
      <dgm:prSet/>
      <dgm:spPr/>
      <dgm:t>
        <a:bodyPr/>
        <a:lstStyle/>
        <a:p>
          <a:endParaRPr lang="en-US"/>
        </a:p>
      </dgm:t>
    </dgm:pt>
    <dgm:pt modelId="{D1790C26-3C0F-4E0D-B7D0-7E3BCFC5C4A0}" type="sibTrans" cxnId="{C2975BDE-E24A-468E-A3CD-3176978DD7D3}">
      <dgm:prSet/>
      <dgm:spPr/>
      <dgm:t>
        <a:bodyPr/>
        <a:lstStyle/>
        <a:p>
          <a:endParaRPr lang="en-US"/>
        </a:p>
      </dgm:t>
    </dgm:pt>
    <dgm:pt modelId="{47130241-BCA7-475E-900F-DB73108B81B1}">
      <dgm:prSet/>
      <dgm:spPr/>
      <dgm:t>
        <a:bodyPr/>
        <a:lstStyle/>
        <a:p>
          <a:r>
            <a:rPr lang="es-ES"/>
            <a:t>Ofrecer más valor por más dinero (la marca Mercedes).</a:t>
          </a:r>
          <a:endParaRPr lang="en-US"/>
        </a:p>
      </dgm:t>
    </dgm:pt>
    <dgm:pt modelId="{EBB4D1BD-0CB2-4032-B0C6-9B2CDD77D5B1}" type="parTrans" cxnId="{92AB6289-98EC-46A3-A3FE-F247462346B2}">
      <dgm:prSet/>
      <dgm:spPr/>
      <dgm:t>
        <a:bodyPr/>
        <a:lstStyle/>
        <a:p>
          <a:endParaRPr lang="en-US"/>
        </a:p>
      </dgm:t>
    </dgm:pt>
    <dgm:pt modelId="{710EAC2C-ACD7-404D-BA80-8A9CB96111C6}" type="sibTrans" cxnId="{92AB6289-98EC-46A3-A3FE-F247462346B2}">
      <dgm:prSet/>
      <dgm:spPr/>
      <dgm:t>
        <a:bodyPr/>
        <a:lstStyle/>
        <a:p>
          <a:endParaRPr lang="en-US"/>
        </a:p>
      </dgm:t>
    </dgm:pt>
    <dgm:pt modelId="{5AD849B8-778B-40B4-8BF8-65FDC8EF19DD}" type="pres">
      <dgm:prSet presAssocID="{C5EC0DE0-FF3D-433A-93B9-34056B982388}" presName="diagram" presStyleCnt="0">
        <dgm:presLayoutVars>
          <dgm:dir/>
          <dgm:resizeHandles val="exact"/>
        </dgm:presLayoutVars>
      </dgm:prSet>
      <dgm:spPr/>
    </dgm:pt>
    <dgm:pt modelId="{AE4C03F0-3E99-4168-9379-68BC456EEBEF}" type="pres">
      <dgm:prSet presAssocID="{D6057E00-0A33-443B-B0CE-4C20FAE11FF1}" presName="node" presStyleLbl="node1" presStyleIdx="0" presStyleCnt="6">
        <dgm:presLayoutVars>
          <dgm:bulletEnabled val="1"/>
        </dgm:presLayoutVars>
      </dgm:prSet>
      <dgm:spPr/>
    </dgm:pt>
    <dgm:pt modelId="{74247AB6-26F9-444E-8EA5-D33367DF6BA9}" type="pres">
      <dgm:prSet presAssocID="{2A78BBD4-E61E-4A29-85A1-5765B537A5F0}" presName="sibTrans" presStyleCnt="0"/>
      <dgm:spPr/>
    </dgm:pt>
    <dgm:pt modelId="{788F2526-556D-41E7-800D-60EA409E9EB6}" type="pres">
      <dgm:prSet presAssocID="{8D027B6E-4A80-4355-B59A-B65E00541E84}" presName="node" presStyleLbl="node1" presStyleIdx="1" presStyleCnt="6">
        <dgm:presLayoutVars>
          <dgm:bulletEnabled val="1"/>
        </dgm:presLayoutVars>
      </dgm:prSet>
      <dgm:spPr/>
    </dgm:pt>
    <dgm:pt modelId="{E865FE32-AB46-4D1A-AE60-0A5601C55689}" type="pres">
      <dgm:prSet presAssocID="{92BCCD53-2C96-4538-939B-47CB6A96EEAB}" presName="sibTrans" presStyleCnt="0"/>
      <dgm:spPr/>
    </dgm:pt>
    <dgm:pt modelId="{F80AB160-A74F-411A-A32F-76178BE699D8}" type="pres">
      <dgm:prSet presAssocID="{5FF049B1-A2B8-420E-9A0A-4D82D31B8D69}" presName="node" presStyleLbl="node1" presStyleIdx="2" presStyleCnt="6">
        <dgm:presLayoutVars>
          <dgm:bulletEnabled val="1"/>
        </dgm:presLayoutVars>
      </dgm:prSet>
      <dgm:spPr/>
    </dgm:pt>
    <dgm:pt modelId="{307B30AE-C571-4224-A400-2A175F58D065}" type="pres">
      <dgm:prSet presAssocID="{CCB6A20E-36F5-4F0F-AF10-2E69898A7D9A}" presName="sibTrans" presStyleCnt="0"/>
      <dgm:spPr/>
    </dgm:pt>
    <dgm:pt modelId="{53531119-D0EF-4AD6-B694-307941838F33}" type="pres">
      <dgm:prSet presAssocID="{5B561DC8-6036-4D9A-9F81-6D47E2D79571}" presName="node" presStyleLbl="node1" presStyleIdx="3" presStyleCnt="6">
        <dgm:presLayoutVars>
          <dgm:bulletEnabled val="1"/>
        </dgm:presLayoutVars>
      </dgm:prSet>
      <dgm:spPr/>
    </dgm:pt>
    <dgm:pt modelId="{85BEC406-F137-43F2-939B-94DAE1249B80}" type="pres">
      <dgm:prSet presAssocID="{E0B304C9-D30A-4F03-BC84-C2DD5AE4ED7A}" presName="sibTrans" presStyleCnt="0"/>
      <dgm:spPr/>
    </dgm:pt>
    <dgm:pt modelId="{EC9F3C17-3667-4C7F-A373-775E0A70EC5C}" type="pres">
      <dgm:prSet presAssocID="{D62F76F9-0D79-4886-AC19-4610EAB29FE4}" presName="node" presStyleLbl="node1" presStyleIdx="4" presStyleCnt="6">
        <dgm:presLayoutVars>
          <dgm:bulletEnabled val="1"/>
        </dgm:presLayoutVars>
      </dgm:prSet>
      <dgm:spPr/>
    </dgm:pt>
    <dgm:pt modelId="{F5C57A1F-4435-48D3-B357-A84249502C4E}" type="pres">
      <dgm:prSet presAssocID="{D1790C26-3C0F-4E0D-B7D0-7E3BCFC5C4A0}" presName="sibTrans" presStyleCnt="0"/>
      <dgm:spPr/>
    </dgm:pt>
    <dgm:pt modelId="{AA4EF0ED-372C-4BD5-A760-051C5FD08746}" type="pres">
      <dgm:prSet presAssocID="{47130241-BCA7-475E-900F-DB73108B81B1}" presName="node" presStyleLbl="node1" presStyleIdx="5" presStyleCnt="6">
        <dgm:presLayoutVars>
          <dgm:bulletEnabled val="1"/>
        </dgm:presLayoutVars>
      </dgm:prSet>
      <dgm:spPr/>
    </dgm:pt>
  </dgm:ptLst>
  <dgm:cxnLst>
    <dgm:cxn modelId="{2DEB250A-C04C-4F2A-AD76-786A207F1D05}" type="presOf" srcId="{C5EC0DE0-FF3D-433A-93B9-34056B982388}" destId="{5AD849B8-778B-40B4-8BF8-65FDC8EF19DD}" srcOrd="0" destOrd="0" presId="urn:microsoft.com/office/officeart/2005/8/layout/default"/>
    <dgm:cxn modelId="{0325150B-BD05-41E9-A92D-6A0A2328B8B2}" type="presOf" srcId="{D62F76F9-0D79-4886-AC19-4610EAB29FE4}" destId="{EC9F3C17-3667-4C7F-A373-775E0A70EC5C}" srcOrd="0" destOrd="0" presId="urn:microsoft.com/office/officeart/2005/8/layout/default"/>
    <dgm:cxn modelId="{7096113A-72F7-461D-A004-3B793BD41F34}" srcId="{C5EC0DE0-FF3D-433A-93B9-34056B982388}" destId="{D6057E00-0A33-443B-B0CE-4C20FAE11FF1}" srcOrd="0" destOrd="0" parTransId="{0EC7101F-AF7A-4749-9E0F-703DC4F355E2}" sibTransId="{2A78BBD4-E61E-4A29-85A1-5765B537A5F0}"/>
    <dgm:cxn modelId="{1F303F3D-0106-4F2B-BDCC-B8AF2EEC6795}" srcId="{C5EC0DE0-FF3D-433A-93B9-34056B982388}" destId="{5FF049B1-A2B8-420E-9A0A-4D82D31B8D69}" srcOrd="2" destOrd="0" parTransId="{B12D8767-531B-4693-A8F0-5E2DD7B1D85D}" sibTransId="{CCB6A20E-36F5-4F0F-AF10-2E69898A7D9A}"/>
    <dgm:cxn modelId="{25595142-B45D-4540-89FC-2EF878812C1D}" srcId="{C5EC0DE0-FF3D-433A-93B9-34056B982388}" destId="{8D027B6E-4A80-4355-B59A-B65E00541E84}" srcOrd="1" destOrd="0" parTransId="{E66124EA-593B-4A3E-9EB1-06802449DECE}" sibTransId="{92BCCD53-2C96-4538-939B-47CB6A96EEAB}"/>
    <dgm:cxn modelId="{5F741770-9AE3-46C2-B018-0B023F5471FA}" type="presOf" srcId="{5B561DC8-6036-4D9A-9F81-6D47E2D79571}" destId="{53531119-D0EF-4AD6-B694-307941838F33}" srcOrd="0" destOrd="0" presId="urn:microsoft.com/office/officeart/2005/8/layout/default"/>
    <dgm:cxn modelId="{70769E7B-A024-4ED7-9557-403CBFBCEC49}" type="presOf" srcId="{47130241-BCA7-475E-900F-DB73108B81B1}" destId="{AA4EF0ED-372C-4BD5-A760-051C5FD08746}" srcOrd="0" destOrd="0" presId="urn:microsoft.com/office/officeart/2005/8/layout/default"/>
    <dgm:cxn modelId="{0126A283-C721-4E1E-8CAA-427214DED131}" type="presOf" srcId="{D6057E00-0A33-443B-B0CE-4C20FAE11FF1}" destId="{AE4C03F0-3E99-4168-9379-68BC456EEBEF}" srcOrd="0" destOrd="0" presId="urn:microsoft.com/office/officeart/2005/8/layout/default"/>
    <dgm:cxn modelId="{92AB6289-98EC-46A3-A3FE-F247462346B2}" srcId="{C5EC0DE0-FF3D-433A-93B9-34056B982388}" destId="{47130241-BCA7-475E-900F-DB73108B81B1}" srcOrd="5" destOrd="0" parTransId="{EBB4D1BD-0CB2-4032-B0C6-9B2CDD77D5B1}" sibTransId="{710EAC2C-ACD7-404D-BA80-8A9CB96111C6}"/>
    <dgm:cxn modelId="{1F6BE790-ABB9-4470-9E98-5050AB346E30}" type="presOf" srcId="{5FF049B1-A2B8-420E-9A0A-4D82D31B8D69}" destId="{F80AB160-A74F-411A-A32F-76178BE699D8}" srcOrd="0" destOrd="0" presId="urn:microsoft.com/office/officeart/2005/8/layout/default"/>
    <dgm:cxn modelId="{1D386EBE-DC63-4E35-9F02-6D62E308C81A}" srcId="{C5EC0DE0-FF3D-433A-93B9-34056B982388}" destId="{5B561DC8-6036-4D9A-9F81-6D47E2D79571}" srcOrd="3" destOrd="0" parTransId="{BC863F5D-0DA6-4416-99EC-E21D86F2909A}" sibTransId="{E0B304C9-D30A-4F03-BC84-C2DD5AE4ED7A}"/>
    <dgm:cxn modelId="{C2975BDE-E24A-468E-A3CD-3176978DD7D3}" srcId="{C5EC0DE0-FF3D-433A-93B9-34056B982388}" destId="{D62F76F9-0D79-4886-AC19-4610EAB29FE4}" srcOrd="4" destOrd="0" parTransId="{AEDBA033-E6BE-48A5-8220-E27307D54416}" sibTransId="{D1790C26-3C0F-4E0D-B7D0-7E3BCFC5C4A0}"/>
    <dgm:cxn modelId="{C08475E6-AA8A-401C-A5B1-4854FD37E936}" type="presOf" srcId="{8D027B6E-4A80-4355-B59A-B65E00541E84}" destId="{788F2526-556D-41E7-800D-60EA409E9EB6}" srcOrd="0" destOrd="0" presId="urn:microsoft.com/office/officeart/2005/8/layout/default"/>
    <dgm:cxn modelId="{0C939B9F-CC40-4A0E-9253-C64BF9523B31}" type="presParOf" srcId="{5AD849B8-778B-40B4-8BF8-65FDC8EF19DD}" destId="{AE4C03F0-3E99-4168-9379-68BC456EEBEF}" srcOrd="0" destOrd="0" presId="urn:microsoft.com/office/officeart/2005/8/layout/default"/>
    <dgm:cxn modelId="{D39DEAA2-5474-4EAD-85F3-F1679E00CDCB}" type="presParOf" srcId="{5AD849B8-778B-40B4-8BF8-65FDC8EF19DD}" destId="{74247AB6-26F9-444E-8EA5-D33367DF6BA9}" srcOrd="1" destOrd="0" presId="urn:microsoft.com/office/officeart/2005/8/layout/default"/>
    <dgm:cxn modelId="{EDA26275-366A-467E-8C75-0B93B1BC2DE6}" type="presParOf" srcId="{5AD849B8-778B-40B4-8BF8-65FDC8EF19DD}" destId="{788F2526-556D-41E7-800D-60EA409E9EB6}" srcOrd="2" destOrd="0" presId="urn:microsoft.com/office/officeart/2005/8/layout/default"/>
    <dgm:cxn modelId="{3E446161-E442-462E-9E48-A6EC5C2078C4}" type="presParOf" srcId="{5AD849B8-778B-40B4-8BF8-65FDC8EF19DD}" destId="{E865FE32-AB46-4D1A-AE60-0A5601C55689}" srcOrd="3" destOrd="0" presId="urn:microsoft.com/office/officeart/2005/8/layout/default"/>
    <dgm:cxn modelId="{6FE23D7C-3599-485C-A5F6-340E5CE196A8}" type="presParOf" srcId="{5AD849B8-778B-40B4-8BF8-65FDC8EF19DD}" destId="{F80AB160-A74F-411A-A32F-76178BE699D8}" srcOrd="4" destOrd="0" presId="urn:microsoft.com/office/officeart/2005/8/layout/default"/>
    <dgm:cxn modelId="{C76AF1D4-BE20-437E-AC8A-981BF8E17FE3}" type="presParOf" srcId="{5AD849B8-778B-40B4-8BF8-65FDC8EF19DD}" destId="{307B30AE-C571-4224-A400-2A175F58D065}" srcOrd="5" destOrd="0" presId="urn:microsoft.com/office/officeart/2005/8/layout/default"/>
    <dgm:cxn modelId="{69D42209-A206-4748-8E6F-4CE984B86F2C}" type="presParOf" srcId="{5AD849B8-778B-40B4-8BF8-65FDC8EF19DD}" destId="{53531119-D0EF-4AD6-B694-307941838F33}" srcOrd="6" destOrd="0" presId="urn:microsoft.com/office/officeart/2005/8/layout/default"/>
    <dgm:cxn modelId="{35308AED-3697-4E3C-8DB4-9ECB217A601B}" type="presParOf" srcId="{5AD849B8-778B-40B4-8BF8-65FDC8EF19DD}" destId="{85BEC406-F137-43F2-939B-94DAE1249B80}" srcOrd="7" destOrd="0" presId="urn:microsoft.com/office/officeart/2005/8/layout/default"/>
    <dgm:cxn modelId="{2D903A48-467B-4862-B2BA-E76E3C92EB8F}" type="presParOf" srcId="{5AD849B8-778B-40B4-8BF8-65FDC8EF19DD}" destId="{EC9F3C17-3667-4C7F-A373-775E0A70EC5C}" srcOrd="8" destOrd="0" presId="urn:microsoft.com/office/officeart/2005/8/layout/default"/>
    <dgm:cxn modelId="{C26C8EF9-3AD2-4837-8769-0FB283EF1457}" type="presParOf" srcId="{5AD849B8-778B-40B4-8BF8-65FDC8EF19DD}" destId="{F5C57A1F-4435-48D3-B357-A84249502C4E}" srcOrd="9" destOrd="0" presId="urn:microsoft.com/office/officeart/2005/8/layout/default"/>
    <dgm:cxn modelId="{572466F8-4CF2-4CAD-983A-29CBB7DCE15E}" type="presParOf" srcId="{5AD849B8-778B-40B4-8BF8-65FDC8EF19DD}" destId="{AA4EF0ED-372C-4BD5-A760-051C5FD0874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F02BD0-FC42-47D5-87C8-0E8E8696E2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70953437-1398-4383-992E-F375407BAF1C}">
      <dgm:prSet phldrT="[Texto]"/>
      <dgm:spPr/>
      <dgm:t>
        <a:bodyPr/>
        <a:lstStyle/>
        <a:p>
          <a:r>
            <a:rPr lang="es-ES" dirty="0"/>
            <a:t>PRODUCTO BÁSICO: BENEFICIO O SERVICIO BÁSICO</a:t>
          </a:r>
        </a:p>
      </dgm:t>
    </dgm:pt>
    <dgm:pt modelId="{21B6BE60-D91C-4918-BA04-5F85B4BBF0CF}" type="parTrans" cxnId="{1A6B7190-DC19-481B-833C-CB78F725B90F}">
      <dgm:prSet/>
      <dgm:spPr/>
      <dgm:t>
        <a:bodyPr/>
        <a:lstStyle/>
        <a:p>
          <a:endParaRPr lang="es-ES"/>
        </a:p>
      </dgm:t>
    </dgm:pt>
    <dgm:pt modelId="{5880D063-D2BF-47E7-828D-77A0678AC0C3}" type="sibTrans" cxnId="{1A6B7190-DC19-481B-833C-CB78F725B90F}">
      <dgm:prSet/>
      <dgm:spPr/>
      <dgm:t>
        <a:bodyPr/>
        <a:lstStyle/>
        <a:p>
          <a:endParaRPr lang="es-ES"/>
        </a:p>
      </dgm:t>
    </dgm:pt>
    <dgm:pt modelId="{720FA343-D337-4E71-99E2-8DB32594DAA5}">
      <dgm:prSet phldrT="[Texto]"/>
      <dgm:spPr/>
      <dgm:t>
        <a:bodyPr/>
        <a:lstStyle/>
        <a:p>
          <a:r>
            <a:rPr lang="es-ES"/>
            <a:t>Son los atributos que tiene el producto que sirven para solucionar los prblemas del cliente.</a:t>
          </a:r>
        </a:p>
      </dgm:t>
    </dgm:pt>
    <dgm:pt modelId="{FE26C0DD-10C3-4C5B-875E-D2FE6D6AB6AB}" type="parTrans" cxnId="{2D501AED-6C96-4890-AC19-A3CF3E1ABC93}">
      <dgm:prSet/>
      <dgm:spPr/>
      <dgm:t>
        <a:bodyPr/>
        <a:lstStyle/>
        <a:p>
          <a:endParaRPr lang="es-ES"/>
        </a:p>
      </dgm:t>
    </dgm:pt>
    <dgm:pt modelId="{157E095D-5C6D-4978-AEAC-DE95748EF2B1}" type="sibTrans" cxnId="{2D501AED-6C96-4890-AC19-A3CF3E1ABC93}">
      <dgm:prSet/>
      <dgm:spPr/>
      <dgm:t>
        <a:bodyPr/>
        <a:lstStyle/>
        <a:p>
          <a:endParaRPr lang="es-ES"/>
        </a:p>
      </dgm:t>
    </dgm:pt>
    <dgm:pt modelId="{BEAD45ED-8D34-4968-95EF-330A8F932D81}">
      <dgm:prSet phldrT="[Texto]"/>
      <dgm:spPr/>
      <dgm:t>
        <a:bodyPr/>
        <a:lstStyle/>
        <a:p>
          <a:r>
            <a:rPr lang="es-ES"/>
            <a:t>¿Qué está comprando realmente el cliente?</a:t>
          </a:r>
        </a:p>
      </dgm:t>
    </dgm:pt>
    <dgm:pt modelId="{D583C0C8-4D1D-4E2F-943A-8D54ED490519}" type="parTrans" cxnId="{1CD99791-3B7E-4A68-94C0-B142577606C1}">
      <dgm:prSet/>
      <dgm:spPr/>
      <dgm:t>
        <a:bodyPr/>
        <a:lstStyle/>
        <a:p>
          <a:endParaRPr lang="es-ES"/>
        </a:p>
      </dgm:t>
    </dgm:pt>
    <dgm:pt modelId="{7739A289-A39D-4D13-9C72-4A0F98A9DB57}" type="sibTrans" cxnId="{1CD99791-3B7E-4A68-94C0-B142577606C1}">
      <dgm:prSet/>
      <dgm:spPr/>
      <dgm:t>
        <a:bodyPr/>
        <a:lstStyle/>
        <a:p>
          <a:endParaRPr lang="es-ES"/>
        </a:p>
      </dgm:t>
    </dgm:pt>
    <dgm:pt modelId="{BF38ACDF-6467-4A07-968B-BD74B73314B3}">
      <dgm:prSet phldrT="[Texto]"/>
      <dgm:spPr/>
      <dgm:t>
        <a:bodyPr/>
        <a:lstStyle/>
        <a:p>
          <a:r>
            <a:rPr lang="es-ES"/>
            <a:t>PRODUCTO REAL</a:t>
          </a:r>
        </a:p>
      </dgm:t>
    </dgm:pt>
    <dgm:pt modelId="{987C7DA6-3DDC-444A-9351-19974F0BF845}" type="parTrans" cxnId="{A12ACDDA-049C-46B5-9BA9-2713D072D350}">
      <dgm:prSet/>
      <dgm:spPr/>
      <dgm:t>
        <a:bodyPr/>
        <a:lstStyle/>
        <a:p>
          <a:endParaRPr lang="es-ES"/>
        </a:p>
      </dgm:t>
    </dgm:pt>
    <dgm:pt modelId="{A7F771F1-88B4-4632-A085-BE63D9D2D315}" type="sibTrans" cxnId="{A12ACDDA-049C-46B5-9BA9-2713D072D350}">
      <dgm:prSet/>
      <dgm:spPr/>
      <dgm:t>
        <a:bodyPr/>
        <a:lstStyle/>
        <a:p>
          <a:endParaRPr lang="es-ES"/>
        </a:p>
      </dgm:t>
    </dgm:pt>
    <dgm:pt modelId="{20BAF0E6-8176-45E9-BE9F-453FD42530DE}">
      <dgm:prSet phldrT="[Texto]"/>
      <dgm:spPr/>
      <dgm:t>
        <a:bodyPr/>
        <a:lstStyle/>
        <a:p>
          <a:r>
            <a:rPr lang="es-ES"/>
            <a:t>Diseño y desarrollo del producto para que cumpla su función básica.</a:t>
          </a:r>
        </a:p>
      </dgm:t>
    </dgm:pt>
    <dgm:pt modelId="{2F21A3D0-4522-42B4-9060-A5FC02C8DEC3}" type="parTrans" cxnId="{C0426585-67DB-4A02-92D5-5BD50909D5AA}">
      <dgm:prSet/>
      <dgm:spPr/>
      <dgm:t>
        <a:bodyPr/>
        <a:lstStyle/>
        <a:p>
          <a:endParaRPr lang="es-ES"/>
        </a:p>
      </dgm:t>
    </dgm:pt>
    <dgm:pt modelId="{CB8BE479-77D2-4A6A-88F2-BD96F049C467}" type="sibTrans" cxnId="{C0426585-67DB-4A02-92D5-5BD50909D5AA}">
      <dgm:prSet/>
      <dgm:spPr/>
      <dgm:t>
        <a:bodyPr/>
        <a:lstStyle/>
        <a:p>
          <a:endParaRPr lang="es-ES"/>
        </a:p>
      </dgm:t>
    </dgm:pt>
    <dgm:pt modelId="{A866A5C5-C008-453A-BB9E-73092021DD25}">
      <dgm:prSet phldrT="[Texto]"/>
      <dgm:spPr/>
      <dgm:t>
        <a:bodyPr/>
        <a:lstStyle/>
        <a:p>
          <a:r>
            <a:rPr lang="es-ES"/>
            <a:t>PRODUCTO AUMENTADO</a:t>
          </a:r>
        </a:p>
      </dgm:t>
    </dgm:pt>
    <dgm:pt modelId="{E7DC94EB-DA83-4DD6-87E4-782BB2C9235C}" type="parTrans" cxnId="{42BB3AB0-74F4-4D7F-93D7-5B192B74DEC7}">
      <dgm:prSet/>
      <dgm:spPr/>
      <dgm:t>
        <a:bodyPr/>
        <a:lstStyle/>
        <a:p>
          <a:endParaRPr lang="es-ES"/>
        </a:p>
      </dgm:t>
    </dgm:pt>
    <dgm:pt modelId="{A2A7A81E-88AA-43AB-90DB-A30A8220619F}" type="sibTrans" cxnId="{42BB3AB0-74F4-4D7F-93D7-5B192B74DEC7}">
      <dgm:prSet/>
      <dgm:spPr/>
      <dgm:t>
        <a:bodyPr/>
        <a:lstStyle/>
        <a:p>
          <a:endParaRPr lang="es-ES"/>
        </a:p>
      </dgm:t>
    </dgm:pt>
    <dgm:pt modelId="{37895BCB-6653-4A97-AB1F-B640A23D7238}">
      <dgm:prSet phldrT="[Texto]"/>
      <dgm:spPr/>
      <dgm:t>
        <a:bodyPr/>
        <a:lstStyle/>
        <a:p>
          <a:r>
            <a:rPr lang="es-ES"/>
            <a:t>Solución completa que aumenta la utilidad y proporciona la experiencia más satisfactoria.</a:t>
          </a:r>
        </a:p>
      </dgm:t>
    </dgm:pt>
    <dgm:pt modelId="{DC1DB4C3-8E29-4EB7-8519-37CE65EBA550}" type="parTrans" cxnId="{F15F7F8E-F09F-4B80-8128-CE03ABC3405A}">
      <dgm:prSet/>
      <dgm:spPr/>
      <dgm:t>
        <a:bodyPr/>
        <a:lstStyle/>
        <a:p>
          <a:endParaRPr lang="es-ES"/>
        </a:p>
      </dgm:t>
    </dgm:pt>
    <dgm:pt modelId="{0508A29E-6B5A-4F84-BDF1-4CBDF9BAF52F}" type="sibTrans" cxnId="{F15F7F8E-F09F-4B80-8128-CE03ABC3405A}">
      <dgm:prSet/>
      <dgm:spPr/>
      <dgm:t>
        <a:bodyPr/>
        <a:lstStyle/>
        <a:p>
          <a:endParaRPr lang="es-ES"/>
        </a:p>
      </dgm:t>
    </dgm:pt>
    <dgm:pt modelId="{99DF5526-7B07-4125-A107-30525A2FB00A}" type="pres">
      <dgm:prSet presAssocID="{60F02BD0-FC42-47D5-87C8-0E8E8696E2AD}" presName="linear" presStyleCnt="0">
        <dgm:presLayoutVars>
          <dgm:animLvl val="lvl"/>
          <dgm:resizeHandles val="exact"/>
        </dgm:presLayoutVars>
      </dgm:prSet>
      <dgm:spPr/>
    </dgm:pt>
    <dgm:pt modelId="{B3620A7E-3E0F-4C7F-A32D-A35AFC2956EB}" type="pres">
      <dgm:prSet presAssocID="{70953437-1398-4383-992E-F375407BAF1C}" presName="parentText" presStyleLbl="node1" presStyleIdx="0" presStyleCnt="3">
        <dgm:presLayoutVars>
          <dgm:chMax val="0"/>
          <dgm:bulletEnabled val="1"/>
        </dgm:presLayoutVars>
      </dgm:prSet>
      <dgm:spPr/>
    </dgm:pt>
    <dgm:pt modelId="{33151A94-08D1-45B5-A9D8-DB2E5AD01877}" type="pres">
      <dgm:prSet presAssocID="{70953437-1398-4383-992E-F375407BAF1C}" presName="childText" presStyleLbl="revTx" presStyleIdx="0" presStyleCnt="3">
        <dgm:presLayoutVars>
          <dgm:bulletEnabled val="1"/>
        </dgm:presLayoutVars>
      </dgm:prSet>
      <dgm:spPr/>
    </dgm:pt>
    <dgm:pt modelId="{809C3BD3-20A2-4557-8D57-96ECD6289D41}" type="pres">
      <dgm:prSet presAssocID="{BF38ACDF-6467-4A07-968B-BD74B73314B3}" presName="parentText" presStyleLbl="node1" presStyleIdx="1" presStyleCnt="3">
        <dgm:presLayoutVars>
          <dgm:chMax val="0"/>
          <dgm:bulletEnabled val="1"/>
        </dgm:presLayoutVars>
      </dgm:prSet>
      <dgm:spPr/>
    </dgm:pt>
    <dgm:pt modelId="{F5F1199E-F7ED-41B1-BA7C-9AA06CCFEA44}" type="pres">
      <dgm:prSet presAssocID="{BF38ACDF-6467-4A07-968B-BD74B73314B3}" presName="childText" presStyleLbl="revTx" presStyleIdx="1" presStyleCnt="3">
        <dgm:presLayoutVars>
          <dgm:bulletEnabled val="1"/>
        </dgm:presLayoutVars>
      </dgm:prSet>
      <dgm:spPr/>
    </dgm:pt>
    <dgm:pt modelId="{7BAC8D68-D704-4D53-8DD7-B853488244C3}" type="pres">
      <dgm:prSet presAssocID="{A866A5C5-C008-453A-BB9E-73092021DD25}" presName="parentText" presStyleLbl="node1" presStyleIdx="2" presStyleCnt="3">
        <dgm:presLayoutVars>
          <dgm:chMax val="0"/>
          <dgm:bulletEnabled val="1"/>
        </dgm:presLayoutVars>
      </dgm:prSet>
      <dgm:spPr/>
    </dgm:pt>
    <dgm:pt modelId="{77C22147-CE8F-4379-95A3-78A9074E1B53}" type="pres">
      <dgm:prSet presAssocID="{A866A5C5-C008-453A-BB9E-73092021DD25}" presName="childText" presStyleLbl="revTx" presStyleIdx="2" presStyleCnt="3">
        <dgm:presLayoutVars>
          <dgm:bulletEnabled val="1"/>
        </dgm:presLayoutVars>
      </dgm:prSet>
      <dgm:spPr/>
    </dgm:pt>
  </dgm:ptLst>
  <dgm:cxnLst>
    <dgm:cxn modelId="{7B9D1519-FDA2-4669-85FA-036709DBC53F}" type="presOf" srcId="{720FA343-D337-4E71-99E2-8DB32594DAA5}" destId="{33151A94-08D1-45B5-A9D8-DB2E5AD01877}" srcOrd="0" destOrd="0" presId="urn:microsoft.com/office/officeart/2005/8/layout/vList2"/>
    <dgm:cxn modelId="{2B312B44-343D-46EC-BC47-63F68DF74077}" type="presOf" srcId="{60F02BD0-FC42-47D5-87C8-0E8E8696E2AD}" destId="{99DF5526-7B07-4125-A107-30525A2FB00A}" srcOrd="0" destOrd="0" presId="urn:microsoft.com/office/officeart/2005/8/layout/vList2"/>
    <dgm:cxn modelId="{2B9E964C-F485-40E4-A5EB-63F3B83BA0C6}" type="presOf" srcId="{BF38ACDF-6467-4A07-968B-BD74B73314B3}" destId="{809C3BD3-20A2-4557-8D57-96ECD6289D41}" srcOrd="0" destOrd="0" presId="urn:microsoft.com/office/officeart/2005/8/layout/vList2"/>
    <dgm:cxn modelId="{F61B9A4D-39E0-4B51-88D8-1E467620165E}" type="presOf" srcId="{A866A5C5-C008-453A-BB9E-73092021DD25}" destId="{7BAC8D68-D704-4D53-8DD7-B853488244C3}" srcOrd="0" destOrd="0" presId="urn:microsoft.com/office/officeart/2005/8/layout/vList2"/>
    <dgm:cxn modelId="{C0426585-67DB-4A02-92D5-5BD50909D5AA}" srcId="{BF38ACDF-6467-4A07-968B-BD74B73314B3}" destId="{20BAF0E6-8176-45E9-BE9F-453FD42530DE}" srcOrd="0" destOrd="0" parTransId="{2F21A3D0-4522-42B4-9060-A5FC02C8DEC3}" sibTransId="{CB8BE479-77D2-4A6A-88F2-BD96F049C467}"/>
    <dgm:cxn modelId="{F15F7F8E-F09F-4B80-8128-CE03ABC3405A}" srcId="{A866A5C5-C008-453A-BB9E-73092021DD25}" destId="{37895BCB-6653-4A97-AB1F-B640A23D7238}" srcOrd="0" destOrd="0" parTransId="{DC1DB4C3-8E29-4EB7-8519-37CE65EBA550}" sibTransId="{0508A29E-6B5A-4F84-BDF1-4CBDF9BAF52F}"/>
    <dgm:cxn modelId="{1A6B7190-DC19-481B-833C-CB78F725B90F}" srcId="{60F02BD0-FC42-47D5-87C8-0E8E8696E2AD}" destId="{70953437-1398-4383-992E-F375407BAF1C}" srcOrd="0" destOrd="0" parTransId="{21B6BE60-D91C-4918-BA04-5F85B4BBF0CF}" sibTransId="{5880D063-D2BF-47E7-828D-77A0678AC0C3}"/>
    <dgm:cxn modelId="{1CD99791-3B7E-4A68-94C0-B142577606C1}" srcId="{70953437-1398-4383-992E-F375407BAF1C}" destId="{BEAD45ED-8D34-4968-95EF-330A8F932D81}" srcOrd="1" destOrd="0" parTransId="{D583C0C8-4D1D-4E2F-943A-8D54ED490519}" sibTransId="{7739A289-A39D-4D13-9C72-4A0F98A9DB57}"/>
    <dgm:cxn modelId="{67114096-9ED2-4250-AC12-456D7328B1D5}" type="presOf" srcId="{70953437-1398-4383-992E-F375407BAF1C}" destId="{B3620A7E-3E0F-4C7F-A32D-A35AFC2956EB}" srcOrd="0" destOrd="0" presId="urn:microsoft.com/office/officeart/2005/8/layout/vList2"/>
    <dgm:cxn modelId="{3BB93CA9-56D6-4710-8FDF-8D2E1DA9401E}" type="presOf" srcId="{37895BCB-6653-4A97-AB1F-B640A23D7238}" destId="{77C22147-CE8F-4379-95A3-78A9074E1B53}" srcOrd="0" destOrd="0" presId="urn:microsoft.com/office/officeart/2005/8/layout/vList2"/>
    <dgm:cxn modelId="{42BB3AB0-74F4-4D7F-93D7-5B192B74DEC7}" srcId="{60F02BD0-FC42-47D5-87C8-0E8E8696E2AD}" destId="{A866A5C5-C008-453A-BB9E-73092021DD25}" srcOrd="2" destOrd="0" parTransId="{E7DC94EB-DA83-4DD6-87E4-782BB2C9235C}" sibTransId="{A2A7A81E-88AA-43AB-90DB-A30A8220619F}"/>
    <dgm:cxn modelId="{5FAD00B4-6E73-4318-A048-74D287E1BE5B}" type="presOf" srcId="{BEAD45ED-8D34-4968-95EF-330A8F932D81}" destId="{33151A94-08D1-45B5-A9D8-DB2E5AD01877}" srcOrd="0" destOrd="1" presId="urn:microsoft.com/office/officeart/2005/8/layout/vList2"/>
    <dgm:cxn modelId="{966C86D3-F8E3-417B-B578-AF3A8E84A915}" type="presOf" srcId="{20BAF0E6-8176-45E9-BE9F-453FD42530DE}" destId="{F5F1199E-F7ED-41B1-BA7C-9AA06CCFEA44}" srcOrd="0" destOrd="0" presId="urn:microsoft.com/office/officeart/2005/8/layout/vList2"/>
    <dgm:cxn modelId="{A12ACDDA-049C-46B5-9BA9-2713D072D350}" srcId="{60F02BD0-FC42-47D5-87C8-0E8E8696E2AD}" destId="{BF38ACDF-6467-4A07-968B-BD74B73314B3}" srcOrd="1" destOrd="0" parTransId="{987C7DA6-3DDC-444A-9351-19974F0BF845}" sibTransId="{A7F771F1-88B4-4632-A085-BE63D9D2D315}"/>
    <dgm:cxn modelId="{2D501AED-6C96-4890-AC19-A3CF3E1ABC93}" srcId="{70953437-1398-4383-992E-F375407BAF1C}" destId="{720FA343-D337-4E71-99E2-8DB32594DAA5}" srcOrd="0" destOrd="0" parTransId="{FE26C0DD-10C3-4C5B-875E-D2FE6D6AB6AB}" sibTransId="{157E095D-5C6D-4978-AEAC-DE95748EF2B1}"/>
    <dgm:cxn modelId="{56E91A7B-8A89-4EB3-9077-F2D701CB1A61}" type="presParOf" srcId="{99DF5526-7B07-4125-A107-30525A2FB00A}" destId="{B3620A7E-3E0F-4C7F-A32D-A35AFC2956EB}" srcOrd="0" destOrd="0" presId="urn:microsoft.com/office/officeart/2005/8/layout/vList2"/>
    <dgm:cxn modelId="{11EADDC7-EB43-466E-B0FA-ADEF94A69C5A}" type="presParOf" srcId="{99DF5526-7B07-4125-A107-30525A2FB00A}" destId="{33151A94-08D1-45B5-A9D8-DB2E5AD01877}" srcOrd="1" destOrd="0" presId="urn:microsoft.com/office/officeart/2005/8/layout/vList2"/>
    <dgm:cxn modelId="{73E4DD5B-F743-445D-A7C1-652B36E21C54}" type="presParOf" srcId="{99DF5526-7B07-4125-A107-30525A2FB00A}" destId="{809C3BD3-20A2-4557-8D57-96ECD6289D41}" srcOrd="2" destOrd="0" presId="urn:microsoft.com/office/officeart/2005/8/layout/vList2"/>
    <dgm:cxn modelId="{B72B4A06-E35D-4B79-844F-561F0B12C4D1}" type="presParOf" srcId="{99DF5526-7B07-4125-A107-30525A2FB00A}" destId="{F5F1199E-F7ED-41B1-BA7C-9AA06CCFEA44}" srcOrd="3" destOrd="0" presId="urn:microsoft.com/office/officeart/2005/8/layout/vList2"/>
    <dgm:cxn modelId="{AAB39305-5F17-412D-A1AE-E335D679A805}" type="presParOf" srcId="{99DF5526-7B07-4125-A107-30525A2FB00A}" destId="{7BAC8D68-D704-4D53-8DD7-B853488244C3}" srcOrd="4" destOrd="0" presId="urn:microsoft.com/office/officeart/2005/8/layout/vList2"/>
    <dgm:cxn modelId="{C4DE6526-FE3D-45F1-9C50-2E7B2A37A764}" type="presParOf" srcId="{99DF5526-7B07-4125-A107-30525A2FB00A}" destId="{77C22147-CE8F-4379-95A3-78A9074E1B5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B040BC-8FAE-4423-8E38-36408A3807A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96E827A-2280-4693-A1E0-FBAA6A680C68}">
      <dgm:prSet/>
      <dgm:spPr/>
      <dgm:t>
        <a:bodyPr/>
        <a:lstStyle/>
        <a:p>
          <a:r>
            <a:rPr lang="es-ES" b="0" i="0" dirty="0"/>
            <a:t>La introducción del producto es la fase que corresponde al </a:t>
          </a:r>
          <a:r>
            <a:rPr lang="es-ES" b="1" i="0" dirty="0"/>
            <a:t>LANZAMIENTO </a:t>
          </a:r>
          <a:r>
            <a:rPr lang="es-ES" b="0" i="0" dirty="0"/>
            <a:t>de dicho producto al mercado.  Durante esta primera fase del ciclo de vida del producto </a:t>
          </a:r>
          <a:r>
            <a:rPr lang="es-ES" b="1" i="0" u="sng" dirty="0"/>
            <a:t>las ventas son bajísimas y por tanto, los beneficios casi inexistentes</a:t>
          </a:r>
          <a:r>
            <a:rPr lang="es-ES" b="0" i="0" dirty="0"/>
            <a:t>.  </a:t>
          </a:r>
          <a:endParaRPr lang="en-US" dirty="0"/>
        </a:p>
      </dgm:t>
    </dgm:pt>
    <dgm:pt modelId="{8654108F-0C83-4D44-B6AF-6C4F25A8D89B}" type="parTrans" cxnId="{169D5F80-FC0B-4159-A5CC-51D16B1CF780}">
      <dgm:prSet/>
      <dgm:spPr/>
      <dgm:t>
        <a:bodyPr/>
        <a:lstStyle/>
        <a:p>
          <a:endParaRPr lang="en-US"/>
        </a:p>
      </dgm:t>
    </dgm:pt>
    <dgm:pt modelId="{20EB45EB-67A7-4CCF-8B36-D8F51352CC85}" type="sibTrans" cxnId="{169D5F80-FC0B-4159-A5CC-51D16B1CF780}">
      <dgm:prSet/>
      <dgm:spPr/>
      <dgm:t>
        <a:bodyPr/>
        <a:lstStyle/>
        <a:p>
          <a:endParaRPr lang="en-US"/>
        </a:p>
      </dgm:t>
    </dgm:pt>
    <dgm:pt modelId="{F716A6E7-50EA-4B24-933B-7F586691F90A}">
      <dgm:prSet/>
      <dgm:spPr/>
      <dgm:t>
        <a:bodyPr/>
        <a:lstStyle/>
        <a:p>
          <a:r>
            <a:rPr lang="es-ES" b="0" i="0" dirty="0"/>
            <a:t>En  la introducción no preocupan los pocos beneficios que el producto aporta a  la empresa ya que el objetivo es otro: </a:t>
          </a:r>
          <a:r>
            <a:rPr lang="es-ES" b="1" i="0" u="sng" dirty="0"/>
            <a:t>dar a conocer el producto y expandirlo en el mercado a través de estrategias publicitarias, promociones, etcétera</a:t>
          </a:r>
          <a:r>
            <a:rPr lang="es-ES" b="1" i="0" dirty="0"/>
            <a:t>. </a:t>
          </a:r>
          <a:endParaRPr lang="en-US" dirty="0"/>
        </a:p>
      </dgm:t>
    </dgm:pt>
    <dgm:pt modelId="{BE23D914-EF38-476F-A471-91F500EB647B}" type="parTrans" cxnId="{14F02F2D-1D7B-4179-8AC8-5592A2A3FD29}">
      <dgm:prSet/>
      <dgm:spPr/>
      <dgm:t>
        <a:bodyPr/>
        <a:lstStyle/>
        <a:p>
          <a:endParaRPr lang="en-US"/>
        </a:p>
      </dgm:t>
    </dgm:pt>
    <dgm:pt modelId="{39428262-C688-4CE8-AF75-A44F0B08B542}" type="sibTrans" cxnId="{14F02F2D-1D7B-4179-8AC8-5592A2A3FD29}">
      <dgm:prSet/>
      <dgm:spPr/>
      <dgm:t>
        <a:bodyPr/>
        <a:lstStyle/>
        <a:p>
          <a:endParaRPr lang="en-US"/>
        </a:p>
      </dgm:t>
    </dgm:pt>
    <dgm:pt modelId="{41313A1D-92ED-4DAE-B7C2-D460EE1C4A8D}">
      <dgm:prSet/>
      <dgm:spPr/>
      <dgm:t>
        <a:bodyPr/>
        <a:lstStyle/>
        <a:p>
          <a:r>
            <a:rPr lang="es-ES" b="0" i="0"/>
            <a:t>En esta etapa, normalmente, no se conoce todavía la trayectoria que va a tener el producto, puede preverse, pero no se sabe con certeza, y es que… el producto puede ser un éxito o un fracaso y todavía está por ver.</a:t>
          </a:r>
          <a:endParaRPr lang="en-US"/>
        </a:p>
      </dgm:t>
    </dgm:pt>
    <dgm:pt modelId="{E8F15EA2-1C43-4461-BC99-AC2276307D65}" type="parTrans" cxnId="{09024817-A419-468B-B49A-A69960A04BFD}">
      <dgm:prSet/>
      <dgm:spPr/>
      <dgm:t>
        <a:bodyPr/>
        <a:lstStyle/>
        <a:p>
          <a:endParaRPr lang="en-US"/>
        </a:p>
      </dgm:t>
    </dgm:pt>
    <dgm:pt modelId="{DC77E0D2-A419-46AE-8FDD-5FC95921DDF9}" type="sibTrans" cxnId="{09024817-A419-468B-B49A-A69960A04BFD}">
      <dgm:prSet/>
      <dgm:spPr/>
      <dgm:t>
        <a:bodyPr/>
        <a:lstStyle/>
        <a:p>
          <a:endParaRPr lang="en-US"/>
        </a:p>
      </dgm:t>
    </dgm:pt>
    <dgm:pt modelId="{D16BC1B2-1001-4734-A641-91EE98FE260A}" type="pres">
      <dgm:prSet presAssocID="{69B040BC-8FAE-4423-8E38-36408A3807A9}" presName="linear" presStyleCnt="0">
        <dgm:presLayoutVars>
          <dgm:animLvl val="lvl"/>
          <dgm:resizeHandles val="exact"/>
        </dgm:presLayoutVars>
      </dgm:prSet>
      <dgm:spPr/>
    </dgm:pt>
    <dgm:pt modelId="{CC0A2787-2E68-40A8-83B4-F6AE1E674DB3}" type="pres">
      <dgm:prSet presAssocID="{096E827A-2280-4693-A1E0-FBAA6A680C68}" presName="parentText" presStyleLbl="node1" presStyleIdx="0" presStyleCnt="3">
        <dgm:presLayoutVars>
          <dgm:chMax val="0"/>
          <dgm:bulletEnabled val="1"/>
        </dgm:presLayoutVars>
      </dgm:prSet>
      <dgm:spPr/>
    </dgm:pt>
    <dgm:pt modelId="{B363731F-0744-4ACE-9382-15687CBABD99}" type="pres">
      <dgm:prSet presAssocID="{20EB45EB-67A7-4CCF-8B36-D8F51352CC85}" presName="spacer" presStyleCnt="0"/>
      <dgm:spPr/>
    </dgm:pt>
    <dgm:pt modelId="{21F16B6A-43F8-4430-877B-6FA0BBFF67AF}" type="pres">
      <dgm:prSet presAssocID="{F716A6E7-50EA-4B24-933B-7F586691F90A}" presName="parentText" presStyleLbl="node1" presStyleIdx="1" presStyleCnt="3">
        <dgm:presLayoutVars>
          <dgm:chMax val="0"/>
          <dgm:bulletEnabled val="1"/>
        </dgm:presLayoutVars>
      </dgm:prSet>
      <dgm:spPr/>
    </dgm:pt>
    <dgm:pt modelId="{BF0D61B2-EA5A-4944-95A1-8A85C31C2D94}" type="pres">
      <dgm:prSet presAssocID="{39428262-C688-4CE8-AF75-A44F0B08B542}" presName="spacer" presStyleCnt="0"/>
      <dgm:spPr/>
    </dgm:pt>
    <dgm:pt modelId="{F18AE9C3-2957-4620-AC2D-080D1773708C}" type="pres">
      <dgm:prSet presAssocID="{41313A1D-92ED-4DAE-B7C2-D460EE1C4A8D}" presName="parentText" presStyleLbl="node1" presStyleIdx="2" presStyleCnt="3">
        <dgm:presLayoutVars>
          <dgm:chMax val="0"/>
          <dgm:bulletEnabled val="1"/>
        </dgm:presLayoutVars>
      </dgm:prSet>
      <dgm:spPr/>
    </dgm:pt>
  </dgm:ptLst>
  <dgm:cxnLst>
    <dgm:cxn modelId="{09024817-A419-468B-B49A-A69960A04BFD}" srcId="{69B040BC-8FAE-4423-8E38-36408A3807A9}" destId="{41313A1D-92ED-4DAE-B7C2-D460EE1C4A8D}" srcOrd="2" destOrd="0" parTransId="{E8F15EA2-1C43-4461-BC99-AC2276307D65}" sibTransId="{DC77E0D2-A419-46AE-8FDD-5FC95921DDF9}"/>
    <dgm:cxn modelId="{14F02F2D-1D7B-4179-8AC8-5592A2A3FD29}" srcId="{69B040BC-8FAE-4423-8E38-36408A3807A9}" destId="{F716A6E7-50EA-4B24-933B-7F586691F90A}" srcOrd="1" destOrd="0" parTransId="{BE23D914-EF38-476F-A471-91F500EB647B}" sibTransId="{39428262-C688-4CE8-AF75-A44F0B08B542}"/>
    <dgm:cxn modelId="{27939564-6CB8-4C5F-B50B-4F1EB2EAE556}" type="presOf" srcId="{F716A6E7-50EA-4B24-933B-7F586691F90A}" destId="{21F16B6A-43F8-4430-877B-6FA0BBFF67AF}" srcOrd="0" destOrd="0" presId="urn:microsoft.com/office/officeart/2005/8/layout/vList2"/>
    <dgm:cxn modelId="{FF4BA56D-1FCF-4385-ABA1-9624288AD450}" type="presOf" srcId="{41313A1D-92ED-4DAE-B7C2-D460EE1C4A8D}" destId="{F18AE9C3-2957-4620-AC2D-080D1773708C}" srcOrd="0" destOrd="0" presId="urn:microsoft.com/office/officeart/2005/8/layout/vList2"/>
    <dgm:cxn modelId="{B4D03D79-9B81-4CFC-912C-A93B08C49545}" type="presOf" srcId="{69B040BC-8FAE-4423-8E38-36408A3807A9}" destId="{D16BC1B2-1001-4734-A641-91EE98FE260A}" srcOrd="0" destOrd="0" presId="urn:microsoft.com/office/officeart/2005/8/layout/vList2"/>
    <dgm:cxn modelId="{169D5F80-FC0B-4159-A5CC-51D16B1CF780}" srcId="{69B040BC-8FAE-4423-8E38-36408A3807A9}" destId="{096E827A-2280-4693-A1E0-FBAA6A680C68}" srcOrd="0" destOrd="0" parTransId="{8654108F-0C83-4D44-B6AF-6C4F25A8D89B}" sibTransId="{20EB45EB-67A7-4CCF-8B36-D8F51352CC85}"/>
    <dgm:cxn modelId="{357A68A9-B762-4E3C-B03B-F6F2487D8CA6}" type="presOf" srcId="{096E827A-2280-4693-A1E0-FBAA6A680C68}" destId="{CC0A2787-2E68-40A8-83B4-F6AE1E674DB3}" srcOrd="0" destOrd="0" presId="urn:microsoft.com/office/officeart/2005/8/layout/vList2"/>
    <dgm:cxn modelId="{45A22BFD-1793-4D60-AED2-BACC27E11066}" type="presParOf" srcId="{D16BC1B2-1001-4734-A641-91EE98FE260A}" destId="{CC0A2787-2E68-40A8-83B4-F6AE1E674DB3}" srcOrd="0" destOrd="0" presId="urn:microsoft.com/office/officeart/2005/8/layout/vList2"/>
    <dgm:cxn modelId="{F4D113CB-75A1-4F1D-BFCB-8F92383FE549}" type="presParOf" srcId="{D16BC1B2-1001-4734-A641-91EE98FE260A}" destId="{B363731F-0744-4ACE-9382-15687CBABD99}" srcOrd="1" destOrd="0" presId="urn:microsoft.com/office/officeart/2005/8/layout/vList2"/>
    <dgm:cxn modelId="{B4FE4C0F-BF34-4121-AD32-18B82220C1A0}" type="presParOf" srcId="{D16BC1B2-1001-4734-A641-91EE98FE260A}" destId="{21F16B6A-43F8-4430-877B-6FA0BBFF67AF}" srcOrd="2" destOrd="0" presId="urn:microsoft.com/office/officeart/2005/8/layout/vList2"/>
    <dgm:cxn modelId="{F322C422-3F1C-4BD2-B718-1B24A11A269B}" type="presParOf" srcId="{D16BC1B2-1001-4734-A641-91EE98FE260A}" destId="{BF0D61B2-EA5A-4944-95A1-8A85C31C2D94}" srcOrd="3" destOrd="0" presId="urn:microsoft.com/office/officeart/2005/8/layout/vList2"/>
    <dgm:cxn modelId="{8A38D354-6AC6-4FC1-908D-186C76D5A24D}" type="presParOf" srcId="{D16BC1B2-1001-4734-A641-91EE98FE260A}" destId="{F18AE9C3-2957-4620-AC2D-080D17737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807474-97F5-4AFF-B240-12A009FA308C}"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AEBB6AB0-C4E5-46E1-937C-BE329BFF58D4}">
      <dgm:prSet/>
      <dgm:spPr/>
      <dgm:t>
        <a:bodyPr/>
        <a:lstStyle/>
        <a:p>
          <a:r>
            <a:rPr lang="es-ES" b="0" i="0" dirty="0"/>
            <a:t>La fase o etapa de crecimiento corresponde con la</a:t>
          </a:r>
          <a:r>
            <a:rPr lang="es-ES" b="1" i="0" dirty="0"/>
            <a:t> ACEPTACIÓN</a:t>
          </a:r>
          <a:r>
            <a:rPr lang="es-ES" b="0" i="0" dirty="0"/>
            <a:t> del producto por parte de los consumidores. Es durante esta etapa cuando </a:t>
          </a:r>
          <a:r>
            <a:rPr lang="es-ES" b="1" i="0" u="sng" dirty="0"/>
            <a:t>las ventas empiezan a dispararse y los beneficios empiezan a aumentar. </a:t>
          </a:r>
          <a:endParaRPr lang="en-US" u="sng" dirty="0"/>
        </a:p>
      </dgm:t>
    </dgm:pt>
    <dgm:pt modelId="{9D1B8A91-DEC4-42BF-9BDB-343048CEF649}" type="parTrans" cxnId="{CFB50B72-4949-400A-99F6-44498EB32413}">
      <dgm:prSet/>
      <dgm:spPr/>
      <dgm:t>
        <a:bodyPr/>
        <a:lstStyle/>
        <a:p>
          <a:endParaRPr lang="en-US"/>
        </a:p>
      </dgm:t>
    </dgm:pt>
    <dgm:pt modelId="{307E15E9-DACE-4CC9-A67F-89FA8E8FC3C8}" type="sibTrans" cxnId="{CFB50B72-4949-400A-99F6-44498EB32413}">
      <dgm:prSet/>
      <dgm:spPr/>
      <dgm:t>
        <a:bodyPr/>
        <a:lstStyle/>
        <a:p>
          <a:endParaRPr lang="en-US"/>
        </a:p>
      </dgm:t>
    </dgm:pt>
    <dgm:pt modelId="{A028DDE5-097E-4B0E-80FB-997EE2E64B07}">
      <dgm:prSet/>
      <dgm:spPr/>
      <dgm:t>
        <a:bodyPr/>
        <a:lstStyle/>
        <a:p>
          <a:r>
            <a:rPr lang="es-ES" b="0" i="0"/>
            <a:t>Durante esta etapa, además, la producción se dispara y por tanto (debido a  la economía de escala) los costes se reducen. También es una etapa en la que podemos empezar a ver nuevos competidores que intentarán diferenciarse de nuestro producto y construir su propia imagen de marca.</a:t>
          </a:r>
          <a:endParaRPr lang="en-US"/>
        </a:p>
      </dgm:t>
    </dgm:pt>
    <dgm:pt modelId="{38166342-EC73-4016-AD7C-D00E5C8DF764}" type="parTrans" cxnId="{C30532E8-9354-4869-9858-5DA215D4260C}">
      <dgm:prSet/>
      <dgm:spPr/>
      <dgm:t>
        <a:bodyPr/>
        <a:lstStyle/>
        <a:p>
          <a:endParaRPr lang="en-US"/>
        </a:p>
      </dgm:t>
    </dgm:pt>
    <dgm:pt modelId="{79F4B6BE-7DC2-4F55-9550-73B2D276DA9A}" type="sibTrans" cxnId="{C30532E8-9354-4869-9858-5DA215D4260C}">
      <dgm:prSet/>
      <dgm:spPr/>
      <dgm:t>
        <a:bodyPr/>
        <a:lstStyle/>
        <a:p>
          <a:endParaRPr lang="en-US"/>
        </a:p>
      </dgm:t>
    </dgm:pt>
    <dgm:pt modelId="{0F6D8FFD-584D-4C5B-A56E-F902865AAE9A}">
      <dgm:prSet/>
      <dgm:spPr/>
      <dgm:t>
        <a:bodyPr/>
        <a:lstStyle/>
        <a:p>
          <a:r>
            <a:rPr lang="es-ES" b="0" i="0" dirty="0"/>
            <a:t>¿Qué es lo más importante durante esta etapa? El principal objetivo que persigue cualquier empresa durante esta etapa es, sin duda, adaptar el producto a la demanda y posicionarlo en el mercado. </a:t>
          </a:r>
          <a:endParaRPr lang="en-US" dirty="0"/>
        </a:p>
      </dgm:t>
    </dgm:pt>
    <dgm:pt modelId="{4D70349B-458A-48C1-B6A8-2F3CE968BCB8}" type="parTrans" cxnId="{ED2CAC44-D295-4FBC-B6C8-BA3E941085EA}">
      <dgm:prSet/>
      <dgm:spPr/>
      <dgm:t>
        <a:bodyPr/>
        <a:lstStyle/>
        <a:p>
          <a:endParaRPr lang="en-US"/>
        </a:p>
      </dgm:t>
    </dgm:pt>
    <dgm:pt modelId="{25181C50-8B8F-4063-872D-360B206CF061}" type="sibTrans" cxnId="{ED2CAC44-D295-4FBC-B6C8-BA3E941085EA}">
      <dgm:prSet/>
      <dgm:spPr/>
      <dgm:t>
        <a:bodyPr/>
        <a:lstStyle/>
        <a:p>
          <a:endParaRPr lang="en-US"/>
        </a:p>
      </dgm:t>
    </dgm:pt>
    <dgm:pt modelId="{459A4E7F-5C21-4443-BFFE-7468E7A38E3A}" type="pres">
      <dgm:prSet presAssocID="{4E807474-97F5-4AFF-B240-12A009FA308C}" presName="vert0" presStyleCnt="0">
        <dgm:presLayoutVars>
          <dgm:dir/>
          <dgm:animOne val="branch"/>
          <dgm:animLvl val="lvl"/>
        </dgm:presLayoutVars>
      </dgm:prSet>
      <dgm:spPr/>
    </dgm:pt>
    <dgm:pt modelId="{A5C73F00-D996-4B05-90AC-51B07782887C}" type="pres">
      <dgm:prSet presAssocID="{AEBB6AB0-C4E5-46E1-937C-BE329BFF58D4}" presName="thickLine" presStyleLbl="alignNode1" presStyleIdx="0" presStyleCnt="3"/>
      <dgm:spPr/>
    </dgm:pt>
    <dgm:pt modelId="{B3770C41-6245-492E-B54B-CBA88257B8F6}" type="pres">
      <dgm:prSet presAssocID="{AEBB6AB0-C4E5-46E1-937C-BE329BFF58D4}" presName="horz1" presStyleCnt="0"/>
      <dgm:spPr/>
    </dgm:pt>
    <dgm:pt modelId="{EAFC20AB-7B79-4D6D-A5E9-A20FBB719ECE}" type="pres">
      <dgm:prSet presAssocID="{AEBB6AB0-C4E5-46E1-937C-BE329BFF58D4}" presName="tx1" presStyleLbl="revTx" presStyleIdx="0" presStyleCnt="3"/>
      <dgm:spPr/>
    </dgm:pt>
    <dgm:pt modelId="{3C7A2CC0-5174-4BC7-ACC4-46D1BEA5C1AB}" type="pres">
      <dgm:prSet presAssocID="{AEBB6AB0-C4E5-46E1-937C-BE329BFF58D4}" presName="vert1" presStyleCnt="0"/>
      <dgm:spPr/>
    </dgm:pt>
    <dgm:pt modelId="{70DE699F-29A4-4A22-9E16-D5D8E32DE51E}" type="pres">
      <dgm:prSet presAssocID="{A028DDE5-097E-4B0E-80FB-997EE2E64B07}" presName="thickLine" presStyleLbl="alignNode1" presStyleIdx="1" presStyleCnt="3"/>
      <dgm:spPr/>
    </dgm:pt>
    <dgm:pt modelId="{5DFD1FF9-D227-4045-BC33-F7D198D0A9B6}" type="pres">
      <dgm:prSet presAssocID="{A028DDE5-097E-4B0E-80FB-997EE2E64B07}" presName="horz1" presStyleCnt="0"/>
      <dgm:spPr/>
    </dgm:pt>
    <dgm:pt modelId="{75C416CA-BB70-43D0-8DCB-B4A57D2C64F2}" type="pres">
      <dgm:prSet presAssocID="{A028DDE5-097E-4B0E-80FB-997EE2E64B07}" presName="tx1" presStyleLbl="revTx" presStyleIdx="1" presStyleCnt="3"/>
      <dgm:spPr/>
    </dgm:pt>
    <dgm:pt modelId="{A5594758-B11E-466E-9DA7-9C571E354E39}" type="pres">
      <dgm:prSet presAssocID="{A028DDE5-097E-4B0E-80FB-997EE2E64B07}" presName="vert1" presStyleCnt="0"/>
      <dgm:spPr/>
    </dgm:pt>
    <dgm:pt modelId="{6F6B2347-6F3B-4F13-BA21-0E1B13C3D8A5}" type="pres">
      <dgm:prSet presAssocID="{0F6D8FFD-584D-4C5B-A56E-F902865AAE9A}" presName="thickLine" presStyleLbl="alignNode1" presStyleIdx="2" presStyleCnt="3"/>
      <dgm:spPr/>
    </dgm:pt>
    <dgm:pt modelId="{2055216F-D6B6-4B0D-985D-7800DC58B93D}" type="pres">
      <dgm:prSet presAssocID="{0F6D8FFD-584D-4C5B-A56E-F902865AAE9A}" presName="horz1" presStyleCnt="0"/>
      <dgm:spPr/>
    </dgm:pt>
    <dgm:pt modelId="{E23F466E-FDA0-4691-8C21-C49FBC1BA8A4}" type="pres">
      <dgm:prSet presAssocID="{0F6D8FFD-584D-4C5B-A56E-F902865AAE9A}" presName="tx1" presStyleLbl="revTx" presStyleIdx="2" presStyleCnt="3"/>
      <dgm:spPr/>
    </dgm:pt>
    <dgm:pt modelId="{B5E0E6AD-3DB4-4EA5-8F8D-AC0A0A09935E}" type="pres">
      <dgm:prSet presAssocID="{0F6D8FFD-584D-4C5B-A56E-F902865AAE9A}" presName="vert1" presStyleCnt="0"/>
      <dgm:spPr/>
    </dgm:pt>
  </dgm:ptLst>
  <dgm:cxnLst>
    <dgm:cxn modelId="{1ADA3028-10DC-4DE1-8780-367F998F1A20}" type="presOf" srcId="{0F6D8FFD-584D-4C5B-A56E-F902865AAE9A}" destId="{E23F466E-FDA0-4691-8C21-C49FBC1BA8A4}" srcOrd="0" destOrd="0" presId="urn:microsoft.com/office/officeart/2008/layout/LinedList"/>
    <dgm:cxn modelId="{ED2CAC44-D295-4FBC-B6C8-BA3E941085EA}" srcId="{4E807474-97F5-4AFF-B240-12A009FA308C}" destId="{0F6D8FFD-584D-4C5B-A56E-F902865AAE9A}" srcOrd="2" destOrd="0" parTransId="{4D70349B-458A-48C1-B6A8-2F3CE968BCB8}" sibTransId="{25181C50-8B8F-4063-872D-360B206CF061}"/>
    <dgm:cxn modelId="{511B5151-69EA-4868-9DE2-647D5CC6E395}" type="presOf" srcId="{AEBB6AB0-C4E5-46E1-937C-BE329BFF58D4}" destId="{EAFC20AB-7B79-4D6D-A5E9-A20FBB719ECE}" srcOrd="0" destOrd="0" presId="urn:microsoft.com/office/officeart/2008/layout/LinedList"/>
    <dgm:cxn modelId="{CFB50B72-4949-400A-99F6-44498EB32413}" srcId="{4E807474-97F5-4AFF-B240-12A009FA308C}" destId="{AEBB6AB0-C4E5-46E1-937C-BE329BFF58D4}" srcOrd="0" destOrd="0" parTransId="{9D1B8A91-DEC4-42BF-9BDB-343048CEF649}" sibTransId="{307E15E9-DACE-4CC9-A67F-89FA8E8FC3C8}"/>
    <dgm:cxn modelId="{AB4C8695-19FD-499F-A7B3-E9556470CFAF}" type="presOf" srcId="{A028DDE5-097E-4B0E-80FB-997EE2E64B07}" destId="{75C416CA-BB70-43D0-8DCB-B4A57D2C64F2}" srcOrd="0" destOrd="0" presId="urn:microsoft.com/office/officeart/2008/layout/LinedList"/>
    <dgm:cxn modelId="{70AF9AAE-6B5A-4AAC-A31B-AAB0E710740A}" type="presOf" srcId="{4E807474-97F5-4AFF-B240-12A009FA308C}" destId="{459A4E7F-5C21-4443-BFFE-7468E7A38E3A}" srcOrd="0" destOrd="0" presId="urn:microsoft.com/office/officeart/2008/layout/LinedList"/>
    <dgm:cxn modelId="{C30532E8-9354-4869-9858-5DA215D4260C}" srcId="{4E807474-97F5-4AFF-B240-12A009FA308C}" destId="{A028DDE5-097E-4B0E-80FB-997EE2E64B07}" srcOrd="1" destOrd="0" parTransId="{38166342-EC73-4016-AD7C-D00E5C8DF764}" sibTransId="{79F4B6BE-7DC2-4F55-9550-73B2D276DA9A}"/>
    <dgm:cxn modelId="{7691E303-0794-479A-AD5E-CC0798AA0066}" type="presParOf" srcId="{459A4E7F-5C21-4443-BFFE-7468E7A38E3A}" destId="{A5C73F00-D996-4B05-90AC-51B07782887C}" srcOrd="0" destOrd="0" presId="urn:microsoft.com/office/officeart/2008/layout/LinedList"/>
    <dgm:cxn modelId="{E9FBF949-DD7D-41C0-9AA0-E04F512FD8E8}" type="presParOf" srcId="{459A4E7F-5C21-4443-BFFE-7468E7A38E3A}" destId="{B3770C41-6245-492E-B54B-CBA88257B8F6}" srcOrd="1" destOrd="0" presId="urn:microsoft.com/office/officeart/2008/layout/LinedList"/>
    <dgm:cxn modelId="{6CE85071-B007-4A07-BBF0-6713CCE63488}" type="presParOf" srcId="{B3770C41-6245-492E-B54B-CBA88257B8F6}" destId="{EAFC20AB-7B79-4D6D-A5E9-A20FBB719ECE}" srcOrd="0" destOrd="0" presId="urn:microsoft.com/office/officeart/2008/layout/LinedList"/>
    <dgm:cxn modelId="{225B93CA-5D99-4CC0-9032-F58B03CEDA8E}" type="presParOf" srcId="{B3770C41-6245-492E-B54B-CBA88257B8F6}" destId="{3C7A2CC0-5174-4BC7-ACC4-46D1BEA5C1AB}" srcOrd="1" destOrd="0" presId="urn:microsoft.com/office/officeart/2008/layout/LinedList"/>
    <dgm:cxn modelId="{BE21700F-2796-4E7B-A6C0-415B5A8FFBEA}" type="presParOf" srcId="{459A4E7F-5C21-4443-BFFE-7468E7A38E3A}" destId="{70DE699F-29A4-4A22-9E16-D5D8E32DE51E}" srcOrd="2" destOrd="0" presId="urn:microsoft.com/office/officeart/2008/layout/LinedList"/>
    <dgm:cxn modelId="{322373BC-6A1E-4C5C-A30A-AA2A539CDAE8}" type="presParOf" srcId="{459A4E7F-5C21-4443-BFFE-7468E7A38E3A}" destId="{5DFD1FF9-D227-4045-BC33-F7D198D0A9B6}" srcOrd="3" destOrd="0" presId="urn:microsoft.com/office/officeart/2008/layout/LinedList"/>
    <dgm:cxn modelId="{9516DBAE-ADF2-4A88-8CDF-433AF5DBD410}" type="presParOf" srcId="{5DFD1FF9-D227-4045-BC33-F7D198D0A9B6}" destId="{75C416CA-BB70-43D0-8DCB-B4A57D2C64F2}" srcOrd="0" destOrd="0" presId="urn:microsoft.com/office/officeart/2008/layout/LinedList"/>
    <dgm:cxn modelId="{75E5F13A-1233-4A35-8205-3208141ED940}" type="presParOf" srcId="{5DFD1FF9-D227-4045-BC33-F7D198D0A9B6}" destId="{A5594758-B11E-466E-9DA7-9C571E354E39}" srcOrd="1" destOrd="0" presId="urn:microsoft.com/office/officeart/2008/layout/LinedList"/>
    <dgm:cxn modelId="{B4F61782-86B1-4774-80B4-62441484F997}" type="presParOf" srcId="{459A4E7F-5C21-4443-BFFE-7468E7A38E3A}" destId="{6F6B2347-6F3B-4F13-BA21-0E1B13C3D8A5}" srcOrd="4" destOrd="0" presId="urn:microsoft.com/office/officeart/2008/layout/LinedList"/>
    <dgm:cxn modelId="{77291D4D-ADF1-4773-8F76-AA61C9DB73D1}" type="presParOf" srcId="{459A4E7F-5C21-4443-BFFE-7468E7A38E3A}" destId="{2055216F-D6B6-4B0D-985D-7800DC58B93D}" srcOrd="5" destOrd="0" presId="urn:microsoft.com/office/officeart/2008/layout/LinedList"/>
    <dgm:cxn modelId="{BAA2772A-A036-4279-9FF8-FF6AD76F6E94}" type="presParOf" srcId="{2055216F-D6B6-4B0D-985D-7800DC58B93D}" destId="{E23F466E-FDA0-4691-8C21-C49FBC1BA8A4}" srcOrd="0" destOrd="0" presId="urn:microsoft.com/office/officeart/2008/layout/LinedList"/>
    <dgm:cxn modelId="{1F89B490-88F3-478D-9D8F-451FAFD17ECF}" type="presParOf" srcId="{2055216F-D6B6-4B0D-985D-7800DC58B93D}" destId="{B5E0E6AD-3DB4-4EA5-8F8D-AC0A0A0993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B040BC-8FAE-4423-8E38-36408A3807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716A6E7-50EA-4B24-933B-7F586691F90A}">
      <dgm:prSet/>
      <dgm:spPr/>
      <dgm:t>
        <a:bodyPr/>
        <a:lstStyle/>
        <a:p>
          <a:r>
            <a:rPr lang="es-ES" b="0" i="0">
              <a:effectLst/>
              <a:latin typeface="Quicksand"/>
            </a:rPr>
            <a:t>En la etapa anterior veíamos un crecimiento exponencial del producto. Sin embargo, durante la madurez </a:t>
          </a:r>
          <a:r>
            <a:rPr lang="es-ES" b="1" i="0">
              <a:effectLst/>
              <a:latin typeface="Quicksand"/>
            </a:rPr>
            <a:t>el crecimiento de las ventas del producto empieza a ralentizarse y estabilizarse</a:t>
          </a:r>
          <a:r>
            <a:rPr lang="es-ES" b="0" i="0">
              <a:effectLst/>
              <a:latin typeface="Quicksand"/>
            </a:rPr>
            <a:t>. Ya tenemos un producto consolidado en el mercado y aunque las ventas no crecen tan velozmente…los beneficios del producto continúan siendo elevados.</a:t>
          </a:r>
          <a:endParaRPr lang="en-US"/>
        </a:p>
      </dgm:t>
    </dgm:pt>
    <dgm:pt modelId="{BE23D914-EF38-476F-A471-91F500EB647B}" type="parTrans" cxnId="{14F02F2D-1D7B-4179-8AC8-5592A2A3FD29}">
      <dgm:prSet/>
      <dgm:spPr/>
      <dgm:t>
        <a:bodyPr/>
        <a:lstStyle/>
        <a:p>
          <a:endParaRPr lang="en-US"/>
        </a:p>
      </dgm:t>
    </dgm:pt>
    <dgm:pt modelId="{39428262-C688-4CE8-AF75-A44F0B08B542}" type="sibTrans" cxnId="{14F02F2D-1D7B-4179-8AC8-5592A2A3FD29}">
      <dgm:prSet/>
      <dgm:spPr/>
      <dgm:t>
        <a:bodyPr/>
        <a:lstStyle/>
        <a:p>
          <a:endParaRPr lang="en-US"/>
        </a:p>
      </dgm:t>
    </dgm:pt>
    <dgm:pt modelId="{A143D12D-2303-44EE-AA99-EF6C319C0636}" type="pres">
      <dgm:prSet presAssocID="{69B040BC-8FAE-4423-8E38-36408A3807A9}" presName="linear" presStyleCnt="0">
        <dgm:presLayoutVars>
          <dgm:animLvl val="lvl"/>
          <dgm:resizeHandles val="exact"/>
        </dgm:presLayoutVars>
      </dgm:prSet>
      <dgm:spPr/>
    </dgm:pt>
    <dgm:pt modelId="{2AFEEA87-697A-4303-A72A-ECD7D5C940D9}" type="pres">
      <dgm:prSet presAssocID="{F716A6E7-50EA-4B24-933B-7F586691F90A}" presName="parentText" presStyleLbl="node1" presStyleIdx="0" presStyleCnt="1">
        <dgm:presLayoutVars>
          <dgm:chMax val="0"/>
          <dgm:bulletEnabled val="1"/>
        </dgm:presLayoutVars>
      </dgm:prSet>
      <dgm:spPr/>
    </dgm:pt>
  </dgm:ptLst>
  <dgm:cxnLst>
    <dgm:cxn modelId="{BC63EB2A-F275-44BF-A9D6-0BAFCD3C0D77}" type="presOf" srcId="{69B040BC-8FAE-4423-8E38-36408A3807A9}" destId="{A143D12D-2303-44EE-AA99-EF6C319C0636}" srcOrd="0" destOrd="0" presId="urn:microsoft.com/office/officeart/2005/8/layout/vList2"/>
    <dgm:cxn modelId="{14F02F2D-1D7B-4179-8AC8-5592A2A3FD29}" srcId="{69B040BC-8FAE-4423-8E38-36408A3807A9}" destId="{F716A6E7-50EA-4B24-933B-7F586691F90A}" srcOrd="0" destOrd="0" parTransId="{BE23D914-EF38-476F-A471-91F500EB647B}" sibTransId="{39428262-C688-4CE8-AF75-A44F0B08B542}"/>
    <dgm:cxn modelId="{A138B330-C007-4E11-B9F9-CB433D36D103}" type="presOf" srcId="{F716A6E7-50EA-4B24-933B-7F586691F90A}" destId="{2AFEEA87-697A-4303-A72A-ECD7D5C940D9}" srcOrd="0" destOrd="0" presId="urn:microsoft.com/office/officeart/2005/8/layout/vList2"/>
    <dgm:cxn modelId="{D7BBD4B5-377A-4A0D-8EB8-A58BC299EAC1}" type="presParOf" srcId="{A143D12D-2303-44EE-AA99-EF6C319C0636}" destId="{2AFEEA87-697A-4303-A72A-ECD7D5C940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807474-97F5-4AFF-B240-12A009FA308C}" type="doc">
      <dgm:prSet loTypeId="urn:microsoft.com/office/officeart/2005/8/layout/default" loCatId="list" qsTypeId="urn:microsoft.com/office/officeart/2005/8/quickstyle/simple2" qsCatId="simple" csTypeId="urn:microsoft.com/office/officeart/2005/8/colors/accent6_2" csCatId="accent6" phldr="1"/>
      <dgm:spPr/>
      <dgm:t>
        <a:bodyPr/>
        <a:lstStyle/>
        <a:p>
          <a:endParaRPr lang="en-US"/>
        </a:p>
      </dgm:t>
    </dgm:pt>
    <dgm:pt modelId="{AEBB6AB0-C4E5-46E1-937C-BE329BFF58D4}">
      <dgm:prSet/>
      <dgm:spPr/>
      <dgm:t>
        <a:bodyPr/>
        <a:lstStyle/>
        <a:p>
          <a:r>
            <a:rPr lang="es-ES" b="0" i="0">
              <a:effectLst/>
              <a:latin typeface="Quicksand"/>
            </a:rPr>
            <a:t>Las necesidades de los consumidores empiezan a cambiar y eso afecta al producto. Durante la etapa de declive </a:t>
          </a:r>
          <a:r>
            <a:rPr lang="es-ES" b="1" i="0">
              <a:effectLst/>
              <a:latin typeface="Quicksand"/>
            </a:rPr>
            <a:t>los consumidores cambian, están saturados del producto y prefieren consumir otros productos</a:t>
          </a:r>
          <a:r>
            <a:rPr lang="es-ES" b="0" i="0">
              <a:effectLst/>
              <a:latin typeface="Quicksand"/>
            </a:rPr>
            <a:t>. </a:t>
          </a:r>
          <a:endParaRPr lang="en-US" u="sng"/>
        </a:p>
      </dgm:t>
    </dgm:pt>
    <dgm:pt modelId="{9D1B8A91-DEC4-42BF-9BDB-343048CEF649}" type="parTrans" cxnId="{CFB50B72-4949-400A-99F6-44498EB32413}">
      <dgm:prSet/>
      <dgm:spPr/>
      <dgm:t>
        <a:bodyPr/>
        <a:lstStyle/>
        <a:p>
          <a:endParaRPr lang="en-US"/>
        </a:p>
      </dgm:t>
    </dgm:pt>
    <dgm:pt modelId="{307E15E9-DACE-4CC9-A67F-89FA8E8FC3C8}" type="sibTrans" cxnId="{CFB50B72-4949-400A-99F6-44498EB32413}">
      <dgm:prSet/>
      <dgm:spPr/>
      <dgm:t>
        <a:bodyPr/>
        <a:lstStyle/>
        <a:p>
          <a:endParaRPr lang="en-US"/>
        </a:p>
      </dgm:t>
    </dgm:pt>
    <dgm:pt modelId="{300FCFAF-6CD4-4542-BE58-29A8F9726F18}">
      <dgm:prSet/>
      <dgm:spPr/>
      <dgm:t>
        <a:bodyPr/>
        <a:lstStyle/>
        <a:p>
          <a:r>
            <a:rPr lang="es-ES" b="0" i="0">
              <a:effectLst/>
              <a:latin typeface="Quicksand"/>
            </a:rPr>
            <a:t>Es la etapa en la que las v</a:t>
          </a:r>
          <a:r>
            <a:rPr lang="es-ES" b="1" i="0">
              <a:effectLst/>
              <a:latin typeface="Quicksand"/>
            </a:rPr>
            <a:t>entas caen considerablemente y con ello los beneficios de la empresa</a:t>
          </a:r>
          <a:r>
            <a:rPr lang="es-ES" b="0" i="0">
              <a:effectLst/>
              <a:latin typeface="Quicksand"/>
            </a:rPr>
            <a:t>. </a:t>
          </a:r>
        </a:p>
      </dgm:t>
    </dgm:pt>
    <dgm:pt modelId="{C0DE8FDF-4E02-470A-962E-B9839BE7E2E2}" type="parTrans" cxnId="{2A64468B-ACDC-4BA0-A508-FCD80BC3CC8F}">
      <dgm:prSet/>
      <dgm:spPr/>
      <dgm:t>
        <a:bodyPr/>
        <a:lstStyle/>
        <a:p>
          <a:endParaRPr lang="es-ES"/>
        </a:p>
      </dgm:t>
    </dgm:pt>
    <dgm:pt modelId="{194D900C-4DB5-43F4-93CA-E0D7EC5CC6D8}" type="sibTrans" cxnId="{2A64468B-ACDC-4BA0-A508-FCD80BC3CC8F}">
      <dgm:prSet/>
      <dgm:spPr/>
      <dgm:t>
        <a:bodyPr/>
        <a:lstStyle/>
        <a:p>
          <a:endParaRPr lang="es-ES"/>
        </a:p>
      </dgm:t>
    </dgm:pt>
    <dgm:pt modelId="{3F4F8632-B55A-4857-95E5-8C1A0C481BA7}" type="pres">
      <dgm:prSet presAssocID="{4E807474-97F5-4AFF-B240-12A009FA308C}" presName="diagram" presStyleCnt="0">
        <dgm:presLayoutVars>
          <dgm:dir/>
          <dgm:resizeHandles val="exact"/>
        </dgm:presLayoutVars>
      </dgm:prSet>
      <dgm:spPr/>
    </dgm:pt>
    <dgm:pt modelId="{6189EE66-42B9-427E-BAEE-F808DED4D9A7}" type="pres">
      <dgm:prSet presAssocID="{AEBB6AB0-C4E5-46E1-937C-BE329BFF58D4}" presName="node" presStyleLbl="node1" presStyleIdx="0" presStyleCnt="2">
        <dgm:presLayoutVars>
          <dgm:bulletEnabled val="1"/>
        </dgm:presLayoutVars>
      </dgm:prSet>
      <dgm:spPr/>
    </dgm:pt>
    <dgm:pt modelId="{CA430418-E1B7-44C0-ACD0-DD2559C066C3}" type="pres">
      <dgm:prSet presAssocID="{307E15E9-DACE-4CC9-A67F-89FA8E8FC3C8}" presName="sibTrans" presStyleCnt="0"/>
      <dgm:spPr/>
    </dgm:pt>
    <dgm:pt modelId="{922BE1CD-A62E-4430-8D23-798B236FAA54}" type="pres">
      <dgm:prSet presAssocID="{300FCFAF-6CD4-4542-BE58-29A8F9726F18}" presName="node" presStyleLbl="node1" presStyleIdx="1" presStyleCnt="2">
        <dgm:presLayoutVars>
          <dgm:bulletEnabled val="1"/>
        </dgm:presLayoutVars>
      </dgm:prSet>
      <dgm:spPr/>
    </dgm:pt>
  </dgm:ptLst>
  <dgm:cxnLst>
    <dgm:cxn modelId="{CFB50B72-4949-400A-99F6-44498EB32413}" srcId="{4E807474-97F5-4AFF-B240-12A009FA308C}" destId="{AEBB6AB0-C4E5-46E1-937C-BE329BFF58D4}" srcOrd="0" destOrd="0" parTransId="{9D1B8A91-DEC4-42BF-9BDB-343048CEF649}" sibTransId="{307E15E9-DACE-4CC9-A67F-89FA8E8FC3C8}"/>
    <dgm:cxn modelId="{E3447282-9A62-4875-BC7D-FF6EFC4F96AA}" type="presOf" srcId="{4E807474-97F5-4AFF-B240-12A009FA308C}" destId="{3F4F8632-B55A-4857-95E5-8C1A0C481BA7}" srcOrd="0" destOrd="0" presId="urn:microsoft.com/office/officeart/2005/8/layout/default"/>
    <dgm:cxn modelId="{AEA3FD86-FB5D-484D-9F33-DCBE2FAD55BB}" type="presOf" srcId="{AEBB6AB0-C4E5-46E1-937C-BE329BFF58D4}" destId="{6189EE66-42B9-427E-BAEE-F808DED4D9A7}" srcOrd="0" destOrd="0" presId="urn:microsoft.com/office/officeart/2005/8/layout/default"/>
    <dgm:cxn modelId="{2A64468B-ACDC-4BA0-A508-FCD80BC3CC8F}" srcId="{4E807474-97F5-4AFF-B240-12A009FA308C}" destId="{300FCFAF-6CD4-4542-BE58-29A8F9726F18}" srcOrd="1" destOrd="0" parTransId="{C0DE8FDF-4E02-470A-962E-B9839BE7E2E2}" sibTransId="{194D900C-4DB5-43F4-93CA-E0D7EC5CC6D8}"/>
    <dgm:cxn modelId="{A01F8DA5-443C-4AFD-A213-2EDD63B83074}" type="presOf" srcId="{300FCFAF-6CD4-4542-BE58-29A8F9726F18}" destId="{922BE1CD-A62E-4430-8D23-798B236FAA54}" srcOrd="0" destOrd="0" presId="urn:microsoft.com/office/officeart/2005/8/layout/default"/>
    <dgm:cxn modelId="{DFFF8517-4A64-4FE6-9E5A-A55F8E354C6B}" type="presParOf" srcId="{3F4F8632-B55A-4857-95E5-8C1A0C481BA7}" destId="{6189EE66-42B9-427E-BAEE-F808DED4D9A7}" srcOrd="0" destOrd="0" presId="urn:microsoft.com/office/officeart/2005/8/layout/default"/>
    <dgm:cxn modelId="{7ED6777D-432B-46CB-A37D-D892214B407A}" type="presParOf" srcId="{3F4F8632-B55A-4857-95E5-8C1A0C481BA7}" destId="{CA430418-E1B7-44C0-ACD0-DD2559C066C3}" srcOrd="1" destOrd="0" presId="urn:microsoft.com/office/officeart/2005/8/layout/default"/>
    <dgm:cxn modelId="{88F00C96-17F8-449A-B68D-BF4826B54528}" type="presParOf" srcId="{3F4F8632-B55A-4857-95E5-8C1A0C481BA7}" destId="{922BE1CD-A62E-4430-8D23-798B236FAA5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6F701D-40D9-427D-A4FB-4ADA7115652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27BD5BA-2D6A-4899-BBB0-8A0FEB3575FF}">
      <dgm:prSet/>
      <dgm:spPr/>
      <dgm:t>
        <a:bodyPr/>
        <a:lstStyle/>
        <a:p>
          <a:r>
            <a:rPr lang="es-ES" b="0" i="0"/>
            <a:t>Tienen como fin mejorar la imagen corporativa de la empresa, tanto a nivel exterior (clientes, proveedores, etc.) como hacia el interior (trabajadores, accionistas, etc.)</a:t>
          </a:r>
          <a:endParaRPr lang="en-US"/>
        </a:p>
      </dgm:t>
    </dgm:pt>
    <dgm:pt modelId="{76B57BC9-F9B3-4742-8D02-F28C97CA07E4}" type="parTrans" cxnId="{1583611A-B9BF-4781-B464-62535E9C3A54}">
      <dgm:prSet/>
      <dgm:spPr/>
      <dgm:t>
        <a:bodyPr/>
        <a:lstStyle/>
        <a:p>
          <a:endParaRPr lang="en-US"/>
        </a:p>
      </dgm:t>
    </dgm:pt>
    <dgm:pt modelId="{A861C10F-A2A5-434D-85F4-8A0040E57537}" type="sibTrans" cxnId="{1583611A-B9BF-4781-B464-62535E9C3A54}">
      <dgm:prSet/>
      <dgm:spPr/>
      <dgm:t>
        <a:bodyPr/>
        <a:lstStyle/>
        <a:p>
          <a:endParaRPr lang="en-US"/>
        </a:p>
      </dgm:t>
    </dgm:pt>
    <dgm:pt modelId="{2FE10E26-B4DF-4586-901A-0695572DBD8B}">
      <dgm:prSet/>
      <dgm:spPr/>
      <dgm:t>
        <a:bodyPr/>
        <a:lstStyle/>
        <a:p>
          <a:r>
            <a:rPr lang="es-ES" b="0" i="0"/>
            <a:t>Las relaciones públicas no tienen como objetivo inmediato lograr ventas, se encargan de crear un clima favorable y mejorar la imagen corporativa:</a:t>
          </a:r>
          <a:endParaRPr lang="en-US"/>
        </a:p>
      </dgm:t>
    </dgm:pt>
    <dgm:pt modelId="{B9E1B561-CC97-4044-B9A1-5EA6DA6592CF}" type="parTrans" cxnId="{CBE029DE-3F2E-4F27-89B6-533BE29F2792}">
      <dgm:prSet/>
      <dgm:spPr/>
      <dgm:t>
        <a:bodyPr/>
        <a:lstStyle/>
        <a:p>
          <a:endParaRPr lang="en-US"/>
        </a:p>
      </dgm:t>
    </dgm:pt>
    <dgm:pt modelId="{F99C64BD-91FC-4FF0-A907-9A171D4F0201}" type="sibTrans" cxnId="{CBE029DE-3F2E-4F27-89B6-533BE29F2792}">
      <dgm:prSet/>
      <dgm:spPr/>
      <dgm:t>
        <a:bodyPr/>
        <a:lstStyle/>
        <a:p>
          <a:endParaRPr lang="en-US"/>
        </a:p>
      </dgm:t>
    </dgm:pt>
    <dgm:pt modelId="{8FCE8121-F57B-4449-9D79-7326F0039587}">
      <dgm:prSet/>
      <dgm:spPr/>
      <dgm:t>
        <a:bodyPr/>
        <a:lstStyle/>
        <a:p>
          <a:r>
            <a:rPr lang="es-ES" b="0" i="0"/>
            <a:t>Relaciones directas con los medios de comunicación. Notas y ruedas de prensa, entrevistas, reportajes…</a:t>
          </a:r>
          <a:endParaRPr lang="en-US"/>
        </a:p>
      </dgm:t>
    </dgm:pt>
    <dgm:pt modelId="{DE6FCF32-8430-4F2E-8E0D-AADBA4F26320}" type="parTrans" cxnId="{0C9E702B-1B0C-41C0-A6C5-6111D4AAE721}">
      <dgm:prSet/>
      <dgm:spPr/>
      <dgm:t>
        <a:bodyPr/>
        <a:lstStyle/>
        <a:p>
          <a:endParaRPr lang="en-US"/>
        </a:p>
      </dgm:t>
    </dgm:pt>
    <dgm:pt modelId="{C907C6E6-FD7F-49FF-9383-76BB3D4BF0DC}" type="sibTrans" cxnId="{0C9E702B-1B0C-41C0-A6C5-6111D4AAE721}">
      <dgm:prSet/>
      <dgm:spPr/>
      <dgm:t>
        <a:bodyPr/>
        <a:lstStyle/>
        <a:p>
          <a:endParaRPr lang="en-US"/>
        </a:p>
      </dgm:t>
    </dgm:pt>
    <dgm:pt modelId="{6F6A33D1-3856-4AA7-AF60-6FBC0B1B3D5A}">
      <dgm:prSet/>
      <dgm:spPr/>
      <dgm:t>
        <a:bodyPr/>
        <a:lstStyle/>
        <a:p>
          <a:r>
            <a:rPr lang="es-ES" b="0" i="0"/>
            <a:t>Patrocinio y mecenazgo. Financiación de acontecimientos de carácter cultural, deportivo, social, educativo…El patrocinio busca más el objetivo comercial y de imagen, mientras el mecenazgo tiene fines más altruistas.</a:t>
          </a:r>
          <a:endParaRPr lang="en-US"/>
        </a:p>
      </dgm:t>
    </dgm:pt>
    <dgm:pt modelId="{457F56E5-CDB4-4DC8-AA9E-2EBE7280B78E}" type="parTrans" cxnId="{4C1F1A6B-7077-45C5-B4AB-55F35160EDEC}">
      <dgm:prSet/>
      <dgm:spPr/>
      <dgm:t>
        <a:bodyPr/>
        <a:lstStyle/>
        <a:p>
          <a:endParaRPr lang="en-US"/>
        </a:p>
      </dgm:t>
    </dgm:pt>
    <dgm:pt modelId="{B3614167-EA70-48E3-903D-C21612A15BFB}" type="sibTrans" cxnId="{4C1F1A6B-7077-45C5-B4AB-55F35160EDEC}">
      <dgm:prSet/>
      <dgm:spPr/>
      <dgm:t>
        <a:bodyPr/>
        <a:lstStyle/>
        <a:p>
          <a:endParaRPr lang="en-US"/>
        </a:p>
      </dgm:t>
    </dgm:pt>
    <dgm:pt modelId="{166B9769-9F13-47E9-AB62-B8BE2620A8CD}">
      <dgm:prSet/>
      <dgm:spPr/>
      <dgm:t>
        <a:bodyPr/>
        <a:lstStyle/>
        <a:p>
          <a:r>
            <a:rPr lang="es-ES" b="0" i="0"/>
            <a:t>Relaciones con instituciones públicas. Las empresas se relacionan de forma continua con todo tipo de organismos públicos.</a:t>
          </a:r>
          <a:endParaRPr lang="en-US"/>
        </a:p>
      </dgm:t>
    </dgm:pt>
    <dgm:pt modelId="{25D0706E-B754-4057-9729-549A9BFDADD8}" type="parTrans" cxnId="{60128337-94AE-4B3F-95A0-E53A0CC64995}">
      <dgm:prSet/>
      <dgm:spPr/>
      <dgm:t>
        <a:bodyPr/>
        <a:lstStyle/>
        <a:p>
          <a:endParaRPr lang="en-US"/>
        </a:p>
      </dgm:t>
    </dgm:pt>
    <dgm:pt modelId="{70E0B248-B845-4E4D-BF02-674ECE22C398}" type="sibTrans" cxnId="{60128337-94AE-4B3F-95A0-E53A0CC64995}">
      <dgm:prSet/>
      <dgm:spPr/>
      <dgm:t>
        <a:bodyPr/>
        <a:lstStyle/>
        <a:p>
          <a:endParaRPr lang="en-US"/>
        </a:p>
      </dgm:t>
    </dgm:pt>
    <dgm:pt modelId="{73825427-650A-4E1B-B448-01D291C153C8}">
      <dgm:prSet/>
      <dgm:spPr/>
      <dgm:t>
        <a:bodyPr/>
        <a:lstStyle/>
        <a:p>
          <a:r>
            <a:rPr lang="es-ES" b="0" i="0" u="sng">
              <a:hlinkClick xmlns:r="http://schemas.openxmlformats.org/officeDocument/2006/relationships" r:id="rId1"/>
            </a:rPr>
            <a:t>EJEMPLOS DE CAMPAÑAS DE RELACIONES PÚBLICAS.</a:t>
          </a:r>
          <a:endParaRPr lang="en-US"/>
        </a:p>
      </dgm:t>
    </dgm:pt>
    <dgm:pt modelId="{5C894D58-F331-418A-BB3B-AE8913D4B1BA}" type="parTrans" cxnId="{F9BA0FE6-94BE-4E07-9480-61ED091F80BD}">
      <dgm:prSet/>
      <dgm:spPr/>
      <dgm:t>
        <a:bodyPr/>
        <a:lstStyle/>
        <a:p>
          <a:endParaRPr lang="en-US"/>
        </a:p>
      </dgm:t>
    </dgm:pt>
    <dgm:pt modelId="{F43A6780-7B76-40F0-B947-2D9BCB9EC9CA}" type="sibTrans" cxnId="{F9BA0FE6-94BE-4E07-9480-61ED091F80BD}">
      <dgm:prSet/>
      <dgm:spPr/>
      <dgm:t>
        <a:bodyPr/>
        <a:lstStyle/>
        <a:p>
          <a:endParaRPr lang="en-US"/>
        </a:p>
      </dgm:t>
    </dgm:pt>
    <dgm:pt modelId="{599A7CBA-5B12-4744-9A35-3458F45C1B54}" type="pres">
      <dgm:prSet presAssocID="{626F701D-40D9-427D-A4FB-4ADA71156529}" presName="linear" presStyleCnt="0">
        <dgm:presLayoutVars>
          <dgm:animLvl val="lvl"/>
          <dgm:resizeHandles val="exact"/>
        </dgm:presLayoutVars>
      </dgm:prSet>
      <dgm:spPr/>
    </dgm:pt>
    <dgm:pt modelId="{9163E7AE-712F-471D-A923-C42C743BE92A}" type="pres">
      <dgm:prSet presAssocID="{727BD5BA-2D6A-4899-BBB0-8A0FEB3575FF}" presName="parentText" presStyleLbl="node1" presStyleIdx="0" presStyleCnt="3">
        <dgm:presLayoutVars>
          <dgm:chMax val="0"/>
          <dgm:bulletEnabled val="1"/>
        </dgm:presLayoutVars>
      </dgm:prSet>
      <dgm:spPr/>
    </dgm:pt>
    <dgm:pt modelId="{36135C1F-D4C2-4189-9ABE-63BB3F6AA1AF}" type="pres">
      <dgm:prSet presAssocID="{A861C10F-A2A5-434D-85F4-8A0040E57537}" presName="spacer" presStyleCnt="0"/>
      <dgm:spPr/>
    </dgm:pt>
    <dgm:pt modelId="{6AA3480B-462B-45D0-9E11-037E9261C9BB}" type="pres">
      <dgm:prSet presAssocID="{2FE10E26-B4DF-4586-901A-0695572DBD8B}" presName="parentText" presStyleLbl="node1" presStyleIdx="1" presStyleCnt="3">
        <dgm:presLayoutVars>
          <dgm:chMax val="0"/>
          <dgm:bulletEnabled val="1"/>
        </dgm:presLayoutVars>
      </dgm:prSet>
      <dgm:spPr/>
    </dgm:pt>
    <dgm:pt modelId="{A1CA3E3F-8BE2-4D4F-82E1-B7BBFA407E64}" type="pres">
      <dgm:prSet presAssocID="{2FE10E26-B4DF-4586-901A-0695572DBD8B}" presName="childText" presStyleLbl="revTx" presStyleIdx="0" presStyleCnt="1">
        <dgm:presLayoutVars>
          <dgm:bulletEnabled val="1"/>
        </dgm:presLayoutVars>
      </dgm:prSet>
      <dgm:spPr/>
    </dgm:pt>
    <dgm:pt modelId="{C4277E72-1628-444C-9F1F-DF0421D79696}" type="pres">
      <dgm:prSet presAssocID="{73825427-650A-4E1B-B448-01D291C153C8}" presName="parentText" presStyleLbl="node1" presStyleIdx="2" presStyleCnt="3">
        <dgm:presLayoutVars>
          <dgm:chMax val="0"/>
          <dgm:bulletEnabled val="1"/>
        </dgm:presLayoutVars>
      </dgm:prSet>
      <dgm:spPr/>
    </dgm:pt>
  </dgm:ptLst>
  <dgm:cxnLst>
    <dgm:cxn modelId="{A010F219-3D18-408A-B619-F63730B345C4}" type="presOf" srcId="{626F701D-40D9-427D-A4FB-4ADA71156529}" destId="{599A7CBA-5B12-4744-9A35-3458F45C1B54}" srcOrd="0" destOrd="0" presId="urn:microsoft.com/office/officeart/2005/8/layout/vList2"/>
    <dgm:cxn modelId="{1583611A-B9BF-4781-B464-62535E9C3A54}" srcId="{626F701D-40D9-427D-A4FB-4ADA71156529}" destId="{727BD5BA-2D6A-4899-BBB0-8A0FEB3575FF}" srcOrd="0" destOrd="0" parTransId="{76B57BC9-F9B3-4742-8D02-F28C97CA07E4}" sibTransId="{A861C10F-A2A5-434D-85F4-8A0040E57537}"/>
    <dgm:cxn modelId="{0C9E702B-1B0C-41C0-A6C5-6111D4AAE721}" srcId="{2FE10E26-B4DF-4586-901A-0695572DBD8B}" destId="{8FCE8121-F57B-4449-9D79-7326F0039587}" srcOrd="0" destOrd="0" parTransId="{DE6FCF32-8430-4F2E-8E0D-AADBA4F26320}" sibTransId="{C907C6E6-FD7F-49FF-9383-76BB3D4BF0DC}"/>
    <dgm:cxn modelId="{60128337-94AE-4B3F-95A0-E53A0CC64995}" srcId="{2FE10E26-B4DF-4586-901A-0695572DBD8B}" destId="{166B9769-9F13-47E9-AB62-B8BE2620A8CD}" srcOrd="2" destOrd="0" parTransId="{25D0706E-B754-4057-9729-549A9BFDADD8}" sibTransId="{70E0B248-B845-4E4D-BF02-674ECE22C398}"/>
    <dgm:cxn modelId="{99B0EB3C-2787-4F9D-8B0C-C4187286EE2B}" type="presOf" srcId="{8FCE8121-F57B-4449-9D79-7326F0039587}" destId="{A1CA3E3F-8BE2-4D4F-82E1-B7BBFA407E64}" srcOrd="0" destOrd="0" presId="urn:microsoft.com/office/officeart/2005/8/layout/vList2"/>
    <dgm:cxn modelId="{DB6EB049-E517-4098-97D5-4EFE48FCA860}" type="presOf" srcId="{727BD5BA-2D6A-4899-BBB0-8A0FEB3575FF}" destId="{9163E7AE-712F-471D-A923-C42C743BE92A}" srcOrd="0" destOrd="0" presId="urn:microsoft.com/office/officeart/2005/8/layout/vList2"/>
    <dgm:cxn modelId="{4C1F1A6B-7077-45C5-B4AB-55F35160EDEC}" srcId="{2FE10E26-B4DF-4586-901A-0695572DBD8B}" destId="{6F6A33D1-3856-4AA7-AF60-6FBC0B1B3D5A}" srcOrd="1" destOrd="0" parTransId="{457F56E5-CDB4-4DC8-AA9E-2EBE7280B78E}" sibTransId="{B3614167-EA70-48E3-903D-C21612A15BFB}"/>
    <dgm:cxn modelId="{19319657-7E1B-4AE6-873D-17B34E05C2AA}" type="presOf" srcId="{6F6A33D1-3856-4AA7-AF60-6FBC0B1B3D5A}" destId="{A1CA3E3F-8BE2-4D4F-82E1-B7BBFA407E64}" srcOrd="0" destOrd="1" presId="urn:microsoft.com/office/officeart/2005/8/layout/vList2"/>
    <dgm:cxn modelId="{9213A27E-EE3D-4C39-9EB5-D9E525DDC4D3}" type="presOf" srcId="{166B9769-9F13-47E9-AB62-B8BE2620A8CD}" destId="{A1CA3E3F-8BE2-4D4F-82E1-B7BBFA407E64}" srcOrd="0" destOrd="2" presId="urn:microsoft.com/office/officeart/2005/8/layout/vList2"/>
    <dgm:cxn modelId="{030F71BF-2176-4705-B575-ED21A027B9D8}" type="presOf" srcId="{73825427-650A-4E1B-B448-01D291C153C8}" destId="{C4277E72-1628-444C-9F1F-DF0421D79696}" srcOrd="0" destOrd="0" presId="urn:microsoft.com/office/officeart/2005/8/layout/vList2"/>
    <dgm:cxn modelId="{921284C2-FE04-43F7-B110-A0EF2997FEAF}" type="presOf" srcId="{2FE10E26-B4DF-4586-901A-0695572DBD8B}" destId="{6AA3480B-462B-45D0-9E11-037E9261C9BB}" srcOrd="0" destOrd="0" presId="urn:microsoft.com/office/officeart/2005/8/layout/vList2"/>
    <dgm:cxn modelId="{CBE029DE-3F2E-4F27-89B6-533BE29F2792}" srcId="{626F701D-40D9-427D-A4FB-4ADA71156529}" destId="{2FE10E26-B4DF-4586-901A-0695572DBD8B}" srcOrd="1" destOrd="0" parTransId="{B9E1B561-CC97-4044-B9A1-5EA6DA6592CF}" sibTransId="{F99C64BD-91FC-4FF0-A907-9A171D4F0201}"/>
    <dgm:cxn modelId="{F9BA0FE6-94BE-4E07-9480-61ED091F80BD}" srcId="{626F701D-40D9-427D-A4FB-4ADA71156529}" destId="{73825427-650A-4E1B-B448-01D291C153C8}" srcOrd="2" destOrd="0" parTransId="{5C894D58-F331-418A-BB3B-AE8913D4B1BA}" sibTransId="{F43A6780-7B76-40F0-B947-2D9BCB9EC9CA}"/>
    <dgm:cxn modelId="{84FA6798-DB07-4C09-B7A0-2F9D510871F0}" type="presParOf" srcId="{599A7CBA-5B12-4744-9A35-3458F45C1B54}" destId="{9163E7AE-712F-471D-A923-C42C743BE92A}" srcOrd="0" destOrd="0" presId="urn:microsoft.com/office/officeart/2005/8/layout/vList2"/>
    <dgm:cxn modelId="{2AE12063-788E-4B46-989B-AB5766859597}" type="presParOf" srcId="{599A7CBA-5B12-4744-9A35-3458F45C1B54}" destId="{36135C1F-D4C2-4189-9ABE-63BB3F6AA1AF}" srcOrd="1" destOrd="0" presId="urn:microsoft.com/office/officeart/2005/8/layout/vList2"/>
    <dgm:cxn modelId="{7A53B1E6-263D-4DB2-980B-63CCB42657DC}" type="presParOf" srcId="{599A7CBA-5B12-4744-9A35-3458F45C1B54}" destId="{6AA3480B-462B-45D0-9E11-037E9261C9BB}" srcOrd="2" destOrd="0" presId="urn:microsoft.com/office/officeart/2005/8/layout/vList2"/>
    <dgm:cxn modelId="{48473688-3272-458F-8F66-212EC53AE81E}" type="presParOf" srcId="{599A7CBA-5B12-4744-9A35-3458F45C1B54}" destId="{A1CA3E3F-8BE2-4D4F-82E1-B7BBFA407E64}" srcOrd="3" destOrd="0" presId="urn:microsoft.com/office/officeart/2005/8/layout/vList2"/>
    <dgm:cxn modelId="{FF53A1BF-D97A-4A9D-9D5D-AE2649C38632}" type="presParOf" srcId="{599A7CBA-5B12-4744-9A35-3458F45C1B54}" destId="{C4277E72-1628-444C-9F1F-DF0421D7969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EAA51E-AD44-4F27-BF2F-311AC6B06BFC}"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F5F3DDF2-ADD2-4095-80A9-F3876FA9244A}">
      <dgm:prSet/>
      <dgm:spPr/>
      <dgm:t>
        <a:bodyPr/>
        <a:lstStyle/>
        <a:p>
          <a:r>
            <a:rPr lang="es-ES" b="0" i="0" dirty="0"/>
            <a:t>La empresa se relaciona “cuerpo a cuerpo” con los clientes mediante la venta personal, que es la relación de los vendedores con los clientes potenciales.</a:t>
          </a:r>
          <a:endParaRPr lang="en-US" dirty="0"/>
        </a:p>
      </dgm:t>
    </dgm:pt>
    <dgm:pt modelId="{EF51634E-6CE1-47FB-A76F-893B74204BD1}" type="parTrans" cxnId="{797CFD4B-A604-43BD-8B50-E3BC445BCEA4}">
      <dgm:prSet/>
      <dgm:spPr/>
      <dgm:t>
        <a:bodyPr/>
        <a:lstStyle/>
        <a:p>
          <a:endParaRPr lang="en-US"/>
        </a:p>
      </dgm:t>
    </dgm:pt>
    <dgm:pt modelId="{B6679322-927C-47C6-9690-F6F870FF5BA3}" type="sibTrans" cxnId="{797CFD4B-A604-43BD-8B50-E3BC445BCEA4}">
      <dgm:prSet/>
      <dgm:spPr/>
      <dgm:t>
        <a:bodyPr/>
        <a:lstStyle/>
        <a:p>
          <a:endParaRPr lang="en-US"/>
        </a:p>
      </dgm:t>
    </dgm:pt>
    <dgm:pt modelId="{33B5F20F-1BCA-4F48-BB23-C27D8D4055C8}">
      <dgm:prSet/>
      <dgm:spPr/>
      <dgm:t>
        <a:bodyPr/>
        <a:lstStyle/>
        <a:p>
          <a:r>
            <a:rPr lang="es-ES" b="0" i="0"/>
            <a:t>Es una forma de comunicación interpersonal, realizada por los vendedores, comerciales, agentes de ventas, etc. Permite conocer las reacciones del consumidor y ajustar la actuación según las necesidades que muestre.</a:t>
          </a:r>
          <a:endParaRPr lang="en-US"/>
        </a:p>
      </dgm:t>
    </dgm:pt>
    <dgm:pt modelId="{070F9552-A993-48F6-A05E-7AAB51B784A6}" type="parTrans" cxnId="{C25720A4-DC7C-47E4-AD4D-410783E1C4BC}">
      <dgm:prSet/>
      <dgm:spPr/>
      <dgm:t>
        <a:bodyPr/>
        <a:lstStyle/>
        <a:p>
          <a:endParaRPr lang="en-US"/>
        </a:p>
      </dgm:t>
    </dgm:pt>
    <dgm:pt modelId="{2151DC51-FBE6-420A-9269-F89A8EE2AA8A}" type="sibTrans" cxnId="{C25720A4-DC7C-47E4-AD4D-410783E1C4BC}">
      <dgm:prSet/>
      <dgm:spPr/>
      <dgm:t>
        <a:bodyPr/>
        <a:lstStyle/>
        <a:p>
          <a:endParaRPr lang="en-US"/>
        </a:p>
      </dgm:t>
    </dgm:pt>
    <dgm:pt modelId="{2B0CD3A3-E863-471C-80DE-26CA9E2095EA}">
      <dgm:prSet/>
      <dgm:spPr/>
      <dgm:t>
        <a:bodyPr/>
        <a:lstStyle/>
        <a:p>
          <a:r>
            <a:rPr lang="es-ES" b="0" i="0"/>
            <a:t>Apropiada para productos industriales o de uso racional, no en productos de consumo masivo.</a:t>
          </a:r>
          <a:endParaRPr lang="en-US"/>
        </a:p>
      </dgm:t>
    </dgm:pt>
    <dgm:pt modelId="{730D70F0-BEB9-44CA-9AFD-BEC3E6E015E9}" type="parTrans" cxnId="{6394EE03-8646-49DC-B296-FB76A6DF086A}">
      <dgm:prSet/>
      <dgm:spPr/>
      <dgm:t>
        <a:bodyPr/>
        <a:lstStyle/>
        <a:p>
          <a:endParaRPr lang="en-US"/>
        </a:p>
      </dgm:t>
    </dgm:pt>
    <dgm:pt modelId="{C4987118-C78A-4702-B4FD-2D373ED70EAB}" type="sibTrans" cxnId="{6394EE03-8646-49DC-B296-FB76A6DF086A}">
      <dgm:prSet/>
      <dgm:spPr/>
      <dgm:t>
        <a:bodyPr/>
        <a:lstStyle/>
        <a:p>
          <a:endParaRPr lang="en-US"/>
        </a:p>
      </dgm:t>
    </dgm:pt>
    <dgm:pt modelId="{9DA7AE09-5139-490E-9007-4447E49ED6A9}" type="pres">
      <dgm:prSet presAssocID="{A8EAA51E-AD44-4F27-BF2F-311AC6B06BFC}" presName="vert0" presStyleCnt="0">
        <dgm:presLayoutVars>
          <dgm:dir/>
          <dgm:animOne val="branch"/>
          <dgm:animLvl val="lvl"/>
        </dgm:presLayoutVars>
      </dgm:prSet>
      <dgm:spPr/>
    </dgm:pt>
    <dgm:pt modelId="{F32D934E-1E01-4BB4-9D49-B96EFAA8BE68}" type="pres">
      <dgm:prSet presAssocID="{F5F3DDF2-ADD2-4095-80A9-F3876FA9244A}" presName="thickLine" presStyleLbl="alignNode1" presStyleIdx="0" presStyleCnt="3"/>
      <dgm:spPr/>
    </dgm:pt>
    <dgm:pt modelId="{CA772D4D-D0CC-4964-BE13-6FBA2EDF6E1B}" type="pres">
      <dgm:prSet presAssocID="{F5F3DDF2-ADD2-4095-80A9-F3876FA9244A}" presName="horz1" presStyleCnt="0"/>
      <dgm:spPr/>
    </dgm:pt>
    <dgm:pt modelId="{522866EA-FBFB-4C66-8019-8A74B32FEE30}" type="pres">
      <dgm:prSet presAssocID="{F5F3DDF2-ADD2-4095-80A9-F3876FA9244A}" presName="tx1" presStyleLbl="revTx" presStyleIdx="0" presStyleCnt="3"/>
      <dgm:spPr/>
    </dgm:pt>
    <dgm:pt modelId="{B7DA2D2D-1F85-4762-92BD-98FB3EAAE0BD}" type="pres">
      <dgm:prSet presAssocID="{F5F3DDF2-ADD2-4095-80A9-F3876FA9244A}" presName="vert1" presStyleCnt="0"/>
      <dgm:spPr/>
    </dgm:pt>
    <dgm:pt modelId="{F2E6EF92-2CBF-4543-999D-371C0BAD86E9}" type="pres">
      <dgm:prSet presAssocID="{33B5F20F-1BCA-4F48-BB23-C27D8D4055C8}" presName="thickLine" presStyleLbl="alignNode1" presStyleIdx="1" presStyleCnt="3"/>
      <dgm:spPr/>
    </dgm:pt>
    <dgm:pt modelId="{07B69A32-3D1A-495F-ABDD-AE71780CA8AC}" type="pres">
      <dgm:prSet presAssocID="{33B5F20F-1BCA-4F48-BB23-C27D8D4055C8}" presName="horz1" presStyleCnt="0"/>
      <dgm:spPr/>
    </dgm:pt>
    <dgm:pt modelId="{AF74676D-382A-43CC-A7FE-3C100BA4417F}" type="pres">
      <dgm:prSet presAssocID="{33B5F20F-1BCA-4F48-BB23-C27D8D4055C8}" presName="tx1" presStyleLbl="revTx" presStyleIdx="1" presStyleCnt="3"/>
      <dgm:spPr/>
    </dgm:pt>
    <dgm:pt modelId="{08683E1D-47DC-485C-9E9E-87584256D886}" type="pres">
      <dgm:prSet presAssocID="{33B5F20F-1BCA-4F48-BB23-C27D8D4055C8}" presName="vert1" presStyleCnt="0"/>
      <dgm:spPr/>
    </dgm:pt>
    <dgm:pt modelId="{E6E42C5A-5F69-43CE-BC57-1C345D4E123E}" type="pres">
      <dgm:prSet presAssocID="{2B0CD3A3-E863-471C-80DE-26CA9E2095EA}" presName="thickLine" presStyleLbl="alignNode1" presStyleIdx="2" presStyleCnt="3"/>
      <dgm:spPr/>
    </dgm:pt>
    <dgm:pt modelId="{02B023A6-3CCE-4BAE-97E6-E935C0F8A41A}" type="pres">
      <dgm:prSet presAssocID="{2B0CD3A3-E863-471C-80DE-26CA9E2095EA}" presName="horz1" presStyleCnt="0"/>
      <dgm:spPr/>
    </dgm:pt>
    <dgm:pt modelId="{C2A5C252-0F86-476B-A006-0245D8053CD2}" type="pres">
      <dgm:prSet presAssocID="{2B0CD3A3-E863-471C-80DE-26CA9E2095EA}" presName="tx1" presStyleLbl="revTx" presStyleIdx="2" presStyleCnt="3"/>
      <dgm:spPr/>
    </dgm:pt>
    <dgm:pt modelId="{D3E5186F-EEF0-41F7-9E52-574895D2FD91}" type="pres">
      <dgm:prSet presAssocID="{2B0CD3A3-E863-471C-80DE-26CA9E2095EA}" presName="vert1" presStyleCnt="0"/>
      <dgm:spPr/>
    </dgm:pt>
  </dgm:ptLst>
  <dgm:cxnLst>
    <dgm:cxn modelId="{6394EE03-8646-49DC-B296-FB76A6DF086A}" srcId="{A8EAA51E-AD44-4F27-BF2F-311AC6B06BFC}" destId="{2B0CD3A3-E863-471C-80DE-26CA9E2095EA}" srcOrd="2" destOrd="0" parTransId="{730D70F0-BEB9-44CA-9AFD-BEC3E6E015E9}" sibTransId="{C4987118-C78A-4702-B4FD-2D373ED70EAB}"/>
    <dgm:cxn modelId="{7A8C1F0A-0DD2-44BF-A9E9-C21E6BC266A0}" type="presOf" srcId="{F5F3DDF2-ADD2-4095-80A9-F3876FA9244A}" destId="{522866EA-FBFB-4C66-8019-8A74B32FEE30}" srcOrd="0" destOrd="0" presId="urn:microsoft.com/office/officeart/2008/layout/LinedList"/>
    <dgm:cxn modelId="{7C2F050E-F148-43CD-AE3C-A433BEACE85F}" type="presOf" srcId="{A8EAA51E-AD44-4F27-BF2F-311AC6B06BFC}" destId="{9DA7AE09-5139-490E-9007-4447E49ED6A9}" srcOrd="0" destOrd="0" presId="urn:microsoft.com/office/officeart/2008/layout/LinedList"/>
    <dgm:cxn modelId="{7C5FAF19-24D1-47A6-BFEC-D1EE98CF5E10}" type="presOf" srcId="{33B5F20F-1BCA-4F48-BB23-C27D8D4055C8}" destId="{AF74676D-382A-43CC-A7FE-3C100BA4417F}" srcOrd="0" destOrd="0" presId="urn:microsoft.com/office/officeart/2008/layout/LinedList"/>
    <dgm:cxn modelId="{797CFD4B-A604-43BD-8B50-E3BC445BCEA4}" srcId="{A8EAA51E-AD44-4F27-BF2F-311AC6B06BFC}" destId="{F5F3DDF2-ADD2-4095-80A9-F3876FA9244A}" srcOrd="0" destOrd="0" parTransId="{EF51634E-6CE1-47FB-A76F-893B74204BD1}" sibTransId="{B6679322-927C-47C6-9690-F6F870FF5BA3}"/>
    <dgm:cxn modelId="{42455A91-9E82-49D3-8517-47FF855E734B}" type="presOf" srcId="{2B0CD3A3-E863-471C-80DE-26CA9E2095EA}" destId="{C2A5C252-0F86-476B-A006-0245D8053CD2}" srcOrd="0" destOrd="0" presId="urn:microsoft.com/office/officeart/2008/layout/LinedList"/>
    <dgm:cxn modelId="{C25720A4-DC7C-47E4-AD4D-410783E1C4BC}" srcId="{A8EAA51E-AD44-4F27-BF2F-311AC6B06BFC}" destId="{33B5F20F-1BCA-4F48-BB23-C27D8D4055C8}" srcOrd="1" destOrd="0" parTransId="{070F9552-A993-48F6-A05E-7AAB51B784A6}" sibTransId="{2151DC51-FBE6-420A-9269-F89A8EE2AA8A}"/>
    <dgm:cxn modelId="{1E03735A-1A8B-4F6B-912A-8D21ED1BC6B9}" type="presParOf" srcId="{9DA7AE09-5139-490E-9007-4447E49ED6A9}" destId="{F32D934E-1E01-4BB4-9D49-B96EFAA8BE68}" srcOrd="0" destOrd="0" presId="urn:microsoft.com/office/officeart/2008/layout/LinedList"/>
    <dgm:cxn modelId="{59A21E91-C4D4-47DB-8F6B-F2E562A89F6F}" type="presParOf" srcId="{9DA7AE09-5139-490E-9007-4447E49ED6A9}" destId="{CA772D4D-D0CC-4964-BE13-6FBA2EDF6E1B}" srcOrd="1" destOrd="0" presId="urn:microsoft.com/office/officeart/2008/layout/LinedList"/>
    <dgm:cxn modelId="{69E1F90B-BDE1-49A1-B7AE-23455F359D05}" type="presParOf" srcId="{CA772D4D-D0CC-4964-BE13-6FBA2EDF6E1B}" destId="{522866EA-FBFB-4C66-8019-8A74B32FEE30}" srcOrd="0" destOrd="0" presId="urn:microsoft.com/office/officeart/2008/layout/LinedList"/>
    <dgm:cxn modelId="{ABBDFF31-0519-47C8-A31A-679326348172}" type="presParOf" srcId="{CA772D4D-D0CC-4964-BE13-6FBA2EDF6E1B}" destId="{B7DA2D2D-1F85-4762-92BD-98FB3EAAE0BD}" srcOrd="1" destOrd="0" presId="urn:microsoft.com/office/officeart/2008/layout/LinedList"/>
    <dgm:cxn modelId="{781786A0-0D51-48A3-9E10-7B34C029B745}" type="presParOf" srcId="{9DA7AE09-5139-490E-9007-4447E49ED6A9}" destId="{F2E6EF92-2CBF-4543-999D-371C0BAD86E9}" srcOrd="2" destOrd="0" presId="urn:microsoft.com/office/officeart/2008/layout/LinedList"/>
    <dgm:cxn modelId="{DC8D0ADD-5928-4839-AE5C-6162AD4CAFFE}" type="presParOf" srcId="{9DA7AE09-5139-490E-9007-4447E49ED6A9}" destId="{07B69A32-3D1A-495F-ABDD-AE71780CA8AC}" srcOrd="3" destOrd="0" presId="urn:microsoft.com/office/officeart/2008/layout/LinedList"/>
    <dgm:cxn modelId="{F088C65D-4247-443F-97DA-4E9BBB6F7AEF}" type="presParOf" srcId="{07B69A32-3D1A-495F-ABDD-AE71780CA8AC}" destId="{AF74676D-382A-43CC-A7FE-3C100BA4417F}" srcOrd="0" destOrd="0" presId="urn:microsoft.com/office/officeart/2008/layout/LinedList"/>
    <dgm:cxn modelId="{5F58BA9C-317A-41E7-ADD3-DCD60AA0AAD0}" type="presParOf" srcId="{07B69A32-3D1A-495F-ABDD-AE71780CA8AC}" destId="{08683E1D-47DC-485C-9E9E-87584256D886}" srcOrd="1" destOrd="0" presId="urn:microsoft.com/office/officeart/2008/layout/LinedList"/>
    <dgm:cxn modelId="{D55A14FB-1553-4B1D-9FCB-21437E7A4BB8}" type="presParOf" srcId="{9DA7AE09-5139-490E-9007-4447E49ED6A9}" destId="{E6E42C5A-5F69-43CE-BC57-1C345D4E123E}" srcOrd="4" destOrd="0" presId="urn:microsoft.com/office/officeart/2008/layout/LinedList"/>
    <dgm:cxn modelId="{BDAAB998-6D5D-4C4B-ACD3-47F6D1CEBB2B}" type="presParOf" srcId="{9DA7AE09-5139-490E-9007-4447E49ED6A9}" destId="{02B023A6-3CCE-4BAE-97E6-E935C0F8A41A}" srcOrd="5" destOrd="0" presId="urn:microsoft.com/office/officeart/2008/layout/LinedList"/>
    <dgm:cxn modelId="{D0FA4076-F151-4682-B1A1-896F681EA70A}" type="presParOf" srcId="{02B023A6-3CCE-4BAE-97E6-E935C0F8A41A}" destId="{C2A5C252-0F86-476B-A006-0245D8053CD2}" srcOrd="0" destOrd="0" presId="urn:microsoft.com/office/officeart/2008/layout/LinedList"/>
    <dgm:cxn modelId="{2FDE3041-6CB7-4D74-85BC-1F8C49EAEC52}" type="presParOf" srcId="{02B023A6-3CCE-4BAE-97E6-E935C0F8A41A}" destId="{D3E5186F-EEF0-41F7-9E52-574895D2FD9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EE483-CDF7-4740-968D-1D4DF086AF0F}">
      <dsp:nvSpPr>
        <dsp:cNvPr id="0" name=""/>
        <dsp:cNvSpPr/>
      </dsp:nvSpPr>
      <dsp:spPr>
        <a:xfrm>
          <a:off x="0" y="720381"/>
          <a:ext cx="4775935" cy="2677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0666" tIns="354076" rIns="370666"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t>Se trata de una estrategia de diferenciación del producto, para que sea percibido por los consumidores como distinto por su </a:t>
          </a:r>
          <a:r>
            <a:rPr lang="es-ES" sz="1700" b="1" kern="1200" dirty="0"/>
            <a:t>calidad, su marca, su imagen</a:t>
          </a:r>
          <a:r>
            <a:rPr lang="es-ES" sz="1700" kern="1200" dirty="0"/>
            <a:t>.</a:t>
          </a:r>
        </a:p>
        <a:p>
          <a:pPr marL="171450" lvl="1" indent="-171450" algn="l" defTabSz="755650">
            <a:lnSpc>
              <a:spcPct val="90000"/>
            </a:lnSpc>
            <a:spcBef>
              <a:spcPct val="0"/>
            </a:spcBef>
            <a:spcAft>
              <a:spcPct val="15000"/>
            </a:spcAft>
            <a:buChar char="•"/>
          </a:pPr>
          <a:r>
            <a:rPr lang="es-ES" sz="1700" kern="1200" dirty="0"/>
            <a:t>Por ejemplo, la marca Audi se ha posicionado en calidad, al ofrecer calidad pero con modernidad y diseño sin ostentación, con ello se ha diferenciado de Mercedes.</a:t>
          </a:r>
        </a:p>
      </dsp:txBody>
      <dsp:txXfrm>
        <a:off x="0" y="720381"/>
        <a:ext cx="4775935" cy="2677500"/>
      </dsp:txXfrm>
    </dsp:sp>
    <dsp:sp modelId="{DEE09927-AF8F-4974-B465-AC108C70C6D1}">
      <dsp:nvSpPr>
        <dsp:cNvPr id="0" name=""/>
        <dsp:cNvSpPr/>
      </dsp:nvSpPr>
      <dsp:spPr>
        <a:xfrm>
          <a:off x="238796" y="469461"/>
          <a:ext cx="3343154"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363" tIns="0" rIns="126363" bIns="0" numCol="1" spcCol="1270" anchor="ctr" anchorCtr="0">
          <a:noAutofit/>
        </a:bodyPr>
        <a:lstStyle/>
        <a:p>
          <a:pPr marL="0" lvl="0" indent="0" algn="l" defTabSz="755650">
            <a:lnSpc>
              <a:spcPct val="90000"/>
            </a:lnSpc>
            <a:spcBef>
              <a:spcPct val="0"/>
            </a:spcBef>
            <a:spcAft>
              <a:spcPct val="35000"/>
            </a:spcAft>
            <a:buNone/>
          </a:pPr>
          <a:r>
            <a:rPr lang="es-ES" sz="1700" b="1" kern="1200"/>
            <a:t>POSICIONAMIENTO EN CALIDAD</a:t>
          </a:r>
        </a:p>
      </dsp:txBody>
      <dsp:txXfrm>
        <a:off x="263294" y="493959"/>
        <a:ext cx="3294158" cy="452844"/>
      </dsp:txXfrm>
    </dsp:sp>
    <dsp:sp modelId="{3046EE14-DCE8-413C-AE45-AED6B2C2C2C7}">
      <dsp:nvSpPr>
        <dsp:cNvPr id="0" name=""/>
        <dsp:cNvSpPr/>
      </dsp:nvSpPr>
      <dsp:spPr>
        <a:xfrm>
          <a:off x="0" y="3740601"/>
          <a:ext cx="4775935" cy="21955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0666" tIns="354076" rIns="370666"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t>Se trata de una estrategia basada en liderazgo de costes, la empresa intenta </a:t>
          </a:r>
          <a:r>
            <a:rPr lang="es-ES" sz="1700" b="1" kern="1200" dirty="0"/>
            <a:t>producir más barato</a:t>
          </a:r>
          <a:r>
            <a:rPr lang="es-ES" sz="1700" kern="1200" dirty="0"/>
            <a:t> que la competencia y que así sea percibido por los consumidores.</a:t>
          </a:r>
        </a:p>
        <a:p>
          <a:pPr marL="171450" lvl="1" indent="-171450" algn="l" defTabSz="755650">
            <a:lnSpc>
              <a:spcPct val="90000"/>
            </a:lnSpc>
            <a:spcBef>
              <a:spcPct val="0"/>
            </a:spcBef>
            <a:spcAft>
              <a:spcPct val="15000"/>
            </a:spcAft>
            <a:buChar char="•"/>
          </a:pPr>
          <a:r>
            <a:rPr lang="es-ES" sz="1700" kern="1200"/>
            <a:t>Por ejemplo, Mediamarkt ("yo no soy tonto") o Mercadona ("Siempre precios bajos) o Ikea en muebles.</a:t>
          </a:r>
        </a:p>
      </dsp:txBody>
      <dsp:txXfrm>
        <a:off x="0" y="3740601"/>
        <a:ext cx="4775935" cy="2195550"/>
      </dsp:txXfrm>
    </dsp:sp>
    <dsp:sp modelId="{24AA5E28-A624-4FDA-B38E-D9C2E0FB69A6}">
      <dsp:nvSpPr>
        <dsp:cNvPr id="0" name=""/>
        <dsp:cNvSpPr/>
      </dsp:nvSpPr>
      <dsp:spPr>
        <a:xfrm>
          <a:off x="238796" y="3489681"/>
          <a:ext cx="3343154"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363" tIns="0" rIns="126363" bIns="0" numCol="1" spcCol="1270" anchor="ctr" anchorCtr="0">
          <a:noAutofit/>
        </a:bodyPr>
        <a:lstStyle/>
        <a:p>
          <a:pPr marL="0" lvl="0" indent="0" algn="l" defTabSz="755650">
            <a:lnSpc>
              <a:spcPct val="90000"/>
            </a:lnSpc>
            <a:spcBef>
              <a:spcPct val="0"/>
            </a:spcBef>
            <a:spcAft>
              <a:spcPct val="35000"/>
            </a:spcAft>
            <a:buNone/>
          </a:pPr>
          <a:r>
            <a:rPr lang="es-ES" sz="1700" b="1" kern="1200"/>
            <a:t>POSICIONAMIENTO EN PRECIO</a:t>
          </a:r>
        </a:p>
      </dsp:txBody>
      <dsp:txXfrm>
        <a:off x="263294" y="3514179"/>
        <a:ext cx="3294158"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8939D-EFEA-44D6-9093-90C145C39F91}">
      <dsp:nvSpPr>
        <dsp:cNvPr id="0" name=""/>
        <dsp:cNvSpPr/>
      </dsp:nvSpPr>
      <dsp:spPr>
        <a:xfrm>
          <a:off x="0" y="66248"/>
          <a:ext cx="4939867" cy="934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dirty="0"/>
            <a:t>Son acciones concretas a corto plazo para incentivar la compra de un producto, centradas en el precio del producto o servicio. Destaca:</a:t>
          </a:r>
          <a:endParaRPr lang="en-US" sz="1700" kern="1200" dirty="0"/>
        </a:p>
      </dsp:txBody>
      <dsp:txXfrm>
        <a:off x="45635" y="111883"/>
        <a:ext cx="4848597" cy="843560"/>
      </dsp:txXfrm>
    </dsp:sp>
    <dsp:sp modelId="{24F05BC2-130D-4E7E-88C2-A1B2B973064A}">
      <dsp:nvSpPr>
        <dsp:cNvPr id="0" name=""/>
        <dsp:cNvSpPr/>
      </dsp:nvSpPr>
      <dsp:spPr>
        <a:xfrm>
          <a:off x="0" y="1001078"/>
          <a:ext cx="4939867"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84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b="0" i="0" kern="1200"/>
            <a:t>Su carácter temporal: está acotada, no es una oferta permanente.</a:t>
          </a:r>
          <a:endParaRPr lang="en-US" sz="1300" kern="1200"/>
        </a:p>
        <a:p>
          <a:pPr marL="114300" lvl="1" indent="-114300" algn="l" defTabSz="577850">
            <a:lnSpc>
              <a:spcPct val="90000"/>
            </a:lnSpc>
            <a:spcBef>
              <a:spcPct val="0"/>
            </a:spcBef>
            <a:spcAft>
              <a:spcPct val="20000"/>
            </a:spcAft>
            <a:buChar char="•"/>
          </a:pPr>
          <a:r>
            <a:rPr lang="es-ES" sz="1300" b="0" i="0" kern="1200"/>
            <a:t>Busca una respuesta inmediata: es un medio de acción a corto plazo.</a:t>
          </a:r>
          <a:endParaRPr lang="en-US" sz="1300" kern="1200"/>
        </a:p>
      </dsp:txBody>
      <dsp:txXfrm>
        <a:off x="0" y="1001078"/>
        <a:ext cx="4939867" cy="633420"/>
      </dsp:txXfrm>
    </dsp:sp>
    <dsp:sp modelId="{208B4F78-967F-4E30-B0C9-A72ABC0F5677}">
      <dsp:nvSpPr>
        <dsp:cNvPr id="0" name=""/>
        <dsp:cNvSpPr/>
      </dsp:nvSpPr>
      <dsp:spPr>
        <a:xfrm>
          <a:off x="0" y="1634498"/>
          <a:ext cx="4939867" cy="93483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a:t>Como herramientas de la promoción de ventas podemos mencionar las siguientes:</a:t>
          </a:r>
          <a:endParaRPr lang="en-US" sz="1700" kern="1200"/>
        </a:p>
      </dsp:txBody>
      <dsp:txXfrm>
        <a:off x="45635" y="1680133"/>
        <a:ext cx="4848597" cy="843560"/>
      </dsp:txXfrm>
    </dsp:sp>
    <dsp:sp modelId="{AC988F6A-890B-42EB-B2D3-4958AFEB4367}">
      <dsp:nvSpPr>
        <dsp:cNvPr id="0" name=""/>
        <dsp:cNvSpPr/>
      </dsp:nvSpPr>
      <dsp:spPr>
        <a:xfrm>
          <a:off x="0" y="2569328"/>
          <a:ext cx="4939867" cy="1038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84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b="0" i="0" kern="1200"/>
            <a:t>Destinadas al consumidor: premios, sorteos, cupones, descuentos.</a:t>
          </a:r>
          <a:endParaRPr lang="en-US" sz="1300" kern="1200"/>
        </a:p>
        <a:p>
          <a:pPr marL="114300" lvl="1" indent="-114300" algn="l" defTabSz="577850">
            <a:lnSpc>
              <a:spcPct val="90000"/>
            </a:lnSpc>
            <a:spcBef>
              <a:spcPct val="0"/>
            </a:spcBef>
            <a:spcAft>
              <a:spcPct val="20000"/>
            </a:spcAft>
            <a:buChar char="•"/>
          </a:pPr>
          <a:r>
            <a:rPr lang="es-ES" sz="1300" b="0" i="0" kern="1200"/>
            <a:t>Destinadas a los distribuidores: productos gratuitos, descuentos, concursos.</a:t>
          </a:r>
          <a:endParaRPr lang="en-US" sz="1300" kern="1200"/>
        </a:p>
        <a:p>
          <a:pPr marL="114300" lvl="1" indent="-114300" algn="l" defTabSz="577850">
            <a:lnSpc>
              <a:spcPct val="90000"/>
            </a:lnSpc>
            <a:spcBef>
              <a:spcPct val="0"/>
            </a:spcBef>
            <a:spcAft>
              <a:spcPct val="20000"/>
            </a:spcAft>
            <a:buChar char="•"/>
          </a:pPr>
          <a:r>
            <a:rPr lang="es-ES" sz="1300" b="0" i="0" kern="1200"/>
            <a:t>Destinadas al mercado corporativo: ferias, convenciones, concursos de ventas.</a:t>
          </a:r>
          <a:endParaRPr lang="en-US" sz="1300" kern="1200"/>
        </a:p>
      </dsp:txBody>
      <dsp:txXfrm>
        <a:off x="0" y="2569328"/>
        <a:ext cx="4939867" cy="1038105"/>
      </dsp:txXfrm>
    </dsp:sp>
    <dsp:sp modelId="{8A84D582-39AC-4CBA-B4FE-F143EBB827E6}">
      <dsp:nvSpPr>
        <dsp:cNvPr id="0" name=""/>
        <dsp:cNvSpPr/>
      </dsp:nvSpPr>
      <dsp:spPr>
        <a:xfrm>
          <a:off x="0" y="3607433"/>
          <a:ext cx="4939867" cy="9348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a:t>Cada día son más los clientes que hacen sus compras por internet, por lo que la estrategia de promoción online cobra cada día más relevancia.</a:t>
          </a:r>
          <a:endParaRPr lang="en-US" sz="1700" kern="1200"/>
        </a:p>
      </dsp:txBody>
      <dsp:txXfrm>
        <a:off x="45635" y="3653068"/>
        <a:ext cx="4848597" cy="8435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C9EC2-B0AC-48FC-AC63-BC24F242D3C6}">
      <dsp:nvSpPr>
        <dsp:cNvPr id="0" name=""/>
        <dsp:cNvSpPr/>
      </dsp:nvSpPr>
      <dsp:spPr>
        <a:xfrm>
          <a:off x="0" y="32729"/>
          <a:ext cx="6096000" cy="9354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dirty="0"/>
            <a:t>Venta directa</a:t>
          </a:r>
        </a:p>
      </dsp:txBody>
      <dsp:txXfrm>
        <a:off x="45663" y="78392"/>
        <a:ext cx="6004674" cy="844089"/>
      </dsp:txXfrm>
    </dsp:sp>
    <dsp:sp modelId="{25AFDBCC-C993-4B40-B86C-4A21DD50199D}">
      <dsp:nvSpPr>
        <dsp:cNvPr id="0" name=""/>
        <dsp:cNvSpPr/>
      </dsp:nvSpPr>
      <dsp:spPr>
        <a:xfrm>
          <a:off x="0" y="1080464"/>
          <a:ext cx="6096000" cy="9354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dirty="0"/>
            <a:t>Venta indirecta</a:t>
          </a:r>
        </a:p>
      </dsp:txBody>
      <dsp:txXfrm>
        <a:off x="45663" y="1126127"/>
        <a:ext cx="6004674" cy="844089"/>
      </dsp:txXfrm>
    </dsp:sp>
    <dsp:sp modelId="{06EC8812-37C9-42B4-B7D5-79C401A9426C}">
      <dsp:nvSpPr>
        <dsp:cNvPr id="0" name=""/>
        <dsp:cNvSpPr/>
      </dsp:nvSpPr>
      <dsp:spPr>
        <a:xfrm>
          <a:off x="0" y="2128199"/>
          <a:ext cx="6096000" cy="9354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dirty="0"/>
            <a:t>Venta multicanal</a:t>
          </a:r>
        </a:p>
      </dsp:txBody>
      <dsp:txXfrm>
        <a:off x="45663" y="2173862"/>
        <a:ext cx="6004674" cy="844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F15A3-4914-4694-B329-E1A9A00D5937}">
      <dsp:nvSpPr>
        <dsp:cNvPr id="0" name=""/>
        <dsp:cNvSpPr/>
      </dsp:nvSpPr>
      <dsp:spPr>
        <a:xfrm>
          <a:off x="0" y="2715"/>
          <a:ext cx="472779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F23AF-A484-4A8A-A377-91E35C0E1F06}">
      <dsp:nvSpPr>
        <dsp:cNvPr id="0" name=""/>
        <dsp:cNvSpPr/>
      </dsp:nvSpPr>
      <dsp:spPr>
        <a:xfrm>
          <a:off x="0" y="2715"/>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1" i="0" kern="1200" dirty="0"/>
            <a:t>DISTRIBUCIÓN INTENSIVA:</a:t>
          </a:r>
          <a:r>
            <a:rPr lang="es-ES" sz="1700" b="0" i="0" kern="1200" dirty="0"/>
            <a:t> Implica agregar el mayor número de canales de distribución posibles, para que los productos o servicios tengan un posicionamiento muy amplio en el mercado. Es lo más común. Utiliza una gran cantidad de intermediarios y para productos de venta rápida, por ejemplo alimentación.</a:t>
          </a:r>
          <a:endParaRPr lang="es-ES" sz="1700" kern="1200" dirty="0"/>
        </a:p>
      </dsp:txBody>
      <dsp:txXfrm>
        <a:off x="0" y="2715"/>
        <a:ext cx="4727796" cy="1851802"/>
      </dsp:txXfrm>
    </dsp:sp>
    <dsp:sp modelId="{6A2E9782-FEDE-449B-896E-C53164D6C92F}">
      <dsp:nvSpPr>
        <dsp:cNvPr id="0" name=""/>
        <dsp:cNvSpPr/>
      </dsp:nvSpPr>
      <dsp:spPr>
        <a:xfrm>
          <a:off x="0" y="1854518"/>
          <a:ext cx="472779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CD164-0C2D-4109-AD42-CAB5171E4A3B}">
      <dsp:nvSpPr>
        <dsp:cNvPr id="0" name=""/>
        <dsp:cNvSpPr/>
      </dsp:nvSpPr>
      <dsp:spPr>
        <a:xfrm>
          <a:off x="0" y="1854518"/>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1" i="0" kern="1200" dirty="0"/>
            <a:t>DISTRIBUCIÓN SELECTIVA:</a:t>
          </a:r>
          <a:r>
            <a:rPr lang="es-ES" sz="1700" b="0" i="0" kern="1200" dirty="0"/>
            <a:t> Sólo se distribuyen los productos o servicios a través de canales selectos. Por ejemplo, una marca que sólo vende en un área geográfica concreta, o que ofrece productos sólo disponibles en su app móvil.</a:t>
          </a:r>
          <a:endParaRPr lang="es-ES" sz="1700" kern="1200" dirty="0"/>
        </a:p>
      </dsp:txBody>
      <dsp:txXfrm>
        <a:off x="0" y="1854518"/>
        <a:ext cx="4727796" cy="1851802"/>
      </dsp:txXfrm>
    </dsp:sp>
    <dsp:sp modelId="{10B24969-621B-416D-98E1-8DC86D73E76B}">
      <dsp:nvSpPr>
        <dsp:cNvPr id="0" name=""/>
        <dsp:cNvSpPr/>
      </dsp:nvSpPr>
      <dsp:spPr>
        <a:xfrm>
          <a:off x="0" y="3706320"/>
          <a:ext cx="472779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FECD5-8E8F-45B9-A1AC-B7CC311FEC5C}">
      <dsp:nvSpPr>
        <dsp:cNvPr id="0" name=""/>
        <dsp:cNvSpPr/>
      </dsp:nvSpPr>
      <dsp:spPr>
        <a:xfrm>
          <a:off x="0" y="3706320"/>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1" i="0" kern="1200" dirty="0"/>
            <a:t>DISTRIBUCIÓN EXCLUSIVA:</a:t>
          </a:r>
          <a:r>
            <a:rPr lang="es-ES" sz="1700" b="0" i="0" kern="1200" dirty="0"/>
            <a:t> A fin de generar una imagen de marca de alta gama, sólo se distribuyen los productos en canales muy concretos y de forma limitada, como tiendas propias o el mostrador de una cadena de grandes almacenes.</a:t>
          </a:r>
          <a:endParaRPr lang="es-ES" sz="1700" kern="1200" dirty="0"/>
        </a:p>
      </dsp:txBody>
      <dsp:txXfrm>
        <a:off x="0" y="3706320"/>
        <a:ext cx="4727796" cy="1851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C03F0-3E99-4168-9379-68BC456EEBEF}">
      <dsp:nvSpPr>
        <dsp:cNvPr id="0" name=""/>
        <dsp:cNvSpPr/>
      </dsp:nvSpPr>
      <dsp:spPr>
        <a:xfrm>
          <a:off x="573" y="547666"/>
          <a:ext cx="2238395" cy="1343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menos valor por mucho menos dinero (compañías aéreas low cost).</a:t>
          </a:r>
          <a:endParaRPr lang="en-US" sz="1700" kern="1200"/>
        </a:p>
      </dsp:txBody>
      <dsp:txXfrm>
        <a:off x="573" y="547666"/>
        <a:ext cx="2238395" cy="1343037"/>
      </dsp:txXfrm>
    </dsp:sp>
    <dsp:sp modelId="{788F2526-556D-41E7-800D-60EA409E9EB6}">
      <dsp:nvSpPr>
        <dsp:cNvPr id="0" name=""/>
        <dsp:cNvSpPr/>
      </dsp:nvSpPr>
      <dsp:spPr>
        <a:xfrm>
          <a:off x="2462809" y="547666"/>
          <a:ext cx="2238395" cy="13430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lo mismo por menos dinero (tiendas de venta on line).</a:t>
          </a:r>
          <a:endParaRPr lang="en-US" sz="1700" kern="1200"/>
        </a:p>
      </dsp:txBody>
      <dsp:txXfrm>
        <a:off x="2462809" y="547666"/>
        <a:ext cx="2238395" cy="1343037"/>
      </dsp:txXfrm>
    </dsp:sp>
    <dsp:sp modelId="{F80AB160-A74F-411A-A32F-76178BE699D8}">
      <dsp:nvSpPr>
        <dsp:cNvPr id="0" name=""/>
        <dsp:cNvSpPr/>
      </dsp:nvSpPr>
      <dsp:spPr>
        <a:xfrm>
          <a:off x="573" y="2114543"/>
          <a:ext cx="2238395" cy="13430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lo mismo por el mismo precio (cafeterías).</a:t>
          </a:r>
          <a:endParaRPr lang="en-US" sz="1700" kern="1200"/>
        </a:p>
      </dsp:txBody>
      <dsp:txXfrm>
        <a:off x="573" y="2114543"/>
        <a:ext cx="2238395" cy="1343037"/>
      </dsp:txXfrm>
    </dsp:sp>
    <dsp:sp modelId="{53531119-D0EF-4AD6-B694-307941838F33}">
      <dsp:nvSpPr>
        <dsp:cNvPr id="0" name=""/>
        <dsp:cNvSpPr/>
      </dsp:nvSpPr>
      <dsp:spPr>
        <a:xfrm>
          <a:off x="2462809" y="2114543"/>
          <a:ext cx="2238395" cy="13430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lo mismo por más dinero (no interesa ya que el consumidor al final lo averiguará).</a:t>
          </a:r>
          <a:endParaRPr lang="en-US" sz="1700" kern="1200"/>
        </a:p>
      </dsp:txBody>
      <dsp:txXfrm>
        <a:off x="2462809" y="2114543"/>
        <a:ext cx="2238395" cy="1343037"/>
      </dsp:txXfrm>
    </dsp:sp>
    <dsp:sp modelId="{EC9F3C17-3667-4C7F-A373-775E0A70EC5C}">
      <dsp:nvSpPr>
        <dsp:cNvPr id="0" name=""/>
        <dsp:cNvSpPr/>
      </dsp:nvSpPr>
      <dsp:spPr>
        <a:xfrm>
          <a:off x="573" y="3681420"/>
          <a:ext cx="2238395" cy="13430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más valor por el mismo dinero (la marca Lexus).</a:t>
          </a:r>
          <a:endParaRPr lang="en-US" sz="1700" kern="1200"/>
        </a:p>
      </dsp:txBody>
      <dsp:txXfrm>
        <a:off x="573" y="3681420"/>
        <a:ext cx="2238395" cy="1343037"/>
      </dsp:txXfrm>
    </dsp:sp>
    <dsp:sp modelId="{AA4EF0ED-372C-4BD5-A760-051C5FD08746}">
      <dsp:nvSpPr>
        <dsp:cNvPr id="0" name=""/>
        <dsp:cNvSpPr/>
      </dsp:nvSpPr>
      <dsp:spPr>
        <a:xfrm>
          <a:off x="2462809" y="3681420"/>
          <a:ext cx="2238395" cy="1343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Ofrecer más valor por más dinero (la marca Mercedes).</a:t>
          </a:r>
          <a:endParaRPr lang="en-US" sz="1700" kern="1200"/>
        </a:p>
      </dsp:txBody>
      <dsp:txXfrm>
        <a:off x="2462809" y="3681420"/>
        <a:ext cx="2238395" cy="1343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20A7E-3E0F-4C7F-A32D-A35AFC2956EB}">
      <dsp:nvSpPr>
        <dsp:cNvPr id="0" name=""/>
        <dsp:cNvSpPr/>
      </dsp:nvSpPr>
      <dsp:spPr>
        <a:xfrm>
          <a:off x="0" y="175287"/>
          <a:ext cx="3006288" cy="6762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PRODUCTO BÁSICO: BENEFICIO O SERVICIO BÁSICO</a:t>
          </a:r>
        </a:p>
      </dsp:txBody>
      <dsp:txXfrm>
        <a:off x="33012" y="208299"/>
        <a:ext cx="2940264" cy="610236"/>
      </dsp:txXfrm>
    </dsp:sp>
    <dsp:sp modelId="{33151A94-08D1-45B5-A9D8-DB2E5AD01877}">
      <dsp:nvSpPr>
        <dsp:cNvPr id="0" name=""/>
        <dsp:cNvSpPr/>
      </dsp:nvSpPr>
      <dsp:spPr>
        <a:xfrm>
          <a:off x="0" y="851547"/>
          <a:ext cx="3006288" cy="1002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a:t>Son los atributos que tiene el producto que sirven para solucionar los prblemas del cliente.</a:t>
          </a:r>
        </a:p>
        <a:p>
          <a:pPr marL="114300" lvl="1" indent="-114300" algn="l" defTabSz="577850">
            <a:lnSpc>
              <a:spcPct val="90000"/>
            </a:lnSpc>
            <a:spcBef>
              <a:spcPct val="0"/>
            </a:spcBef>
            <a:spcAft>
              <a:spcPct val="20000"/>
            </a:spcAft>
            <a:buChar char="•"/>
          </a:pPr>
          <a:r>
            <a:rPr lang="es-ES" sz="1300" kern="1200"/>
            <a:t>¿Qué está comprando realmente el cliente?</a:t>
          </a:r>
        </a:p>
      </dsp:txBody>
      <dsp:txXfrm>
        <a:off x="0" y="851547"/>
        <a:ext cx="3006288" cy="1002915"/>
      </dsp:txXfrm>
    </dsp:sp>
    <dsp:sp modelId="{809C3BD3-20A2-4557-8D57-96ECD6289D41}">
      <dsp:nvSpPr>
        <dsp:cNvPr id="0" name=""/>
        <dsp:cNvSpPr/>
      </dsp:nvSpPr>
      <dsp:spPr>
        <a:xfrm>
          <a:off x="0" y="1854462"/>
          <a:ext cx="3006288" cy="6762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PRODUCTO REAL</a:t>
          </a:r>
        </a:p>
      </dsp:txBody>
      <dsp:txXfrm>
        <a:off x="33012" y="1887474"/>
        <a:ext cx="2940264" cy="610236"/>
      </dsp:txXfrm>
    </dsp:sp>
    <dsp:sp modelId="{F5F1199E-F7ED-41B1-BA7C-9AA06CCFEA44}">
      <dsp:nvSpPr>
        <dsp:cNvPr id="0" name=""/>
        <dsp:cNvSpPr/>
      </dsp:nvSpPr>
      <dsp:spPr>
        <a:xfrm>
          <a:off x="0" y="2530722"/>
          <a:ext cx="3006288" cy="413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a:t>Diseño y desarrollo del producto para que cumpla su función básica.</a:t>
          </a:r>
        </a:p>
      </dsp:txBody>
      <dsp:txXfrm>
        <a:off x="0" y="2530722"/>
        <a:ext cx="3006288" cy="413482"/>
      </dsp:txXfrm>
    </dsp:sp>
    <dsp:sp modelId="{7BAC8D68-D704-4D53-8DD7-B853488244C3}">
      <dsp:nvSpPr>
        <dsp:cNvPr id="0" name=""/>
        <dsp:cNvSpPr/>
      </dsp:nvSpPr>
      <dsp:spPr>
        <a:xfrm>
          <a:off x="0" y="2944204"/>
          <a:ext cx="3006288" cy="676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PRODUCTO AUMENTADO</a:t>
          </a:r>
        </a:p>
      </dsp:txBody>
      <dsp:txXfrm>
        <a:off x="33012" y="2977216"/>
        <a:ext cx="2940264" cy="610236"/>
      </dsp:txXfrm>
    </dsp:sp>
    <dsp:sp modelId="{77C22147-CE8F-4379-95A3-78A9074E1B53}">
      <dsp:nvSpPr>
        <dsp:cNvPr id="0" name=""/>
        <dsp:cNvSpPr/>
      </dsp:nvSpPr>
      <dsp:spPr>
        <a:xfrm>
          <a:off x="0" y="3620464"/>
          <a:ext cx="3006288"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a:t>Solución completa que aumenta la utilidad y proporciona la experiencia más satisfactoria.</a:t>
          </a:r>
        </a:p>
      </dsp:txBody>
      <dsp:txXfrm>
        <a:off x="0" y="3620464"/>
        <a:ext cx="3006288" cy="598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A2787-2E68-40A8-83B4-F6AE1E674DB3}">
      <dsp:nvSpPr>
        <dsp:cNvPr id="0" name=""/>
        <dsp:cNvSpPr/>
      </dsp:nvSpPr>
      <dsp:spPr>
        <a:xfrm>
          <a:off x="0" y="83509"/>
          <a:ext cx="4939867" cy="14718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dirty="0"/>
            <a:t>La introducción del producto es la fase que corresponde al </a:t>
          </a:r>
          <a:r>
            <a:rPr lang="es-ES" sz="1700" b="1" i="0" kern="1200" dirty="0"/>
            <a:t>LANZAMIENTO </a:t>
          </a:r>
          <a:r>
            <a:rPr lang="es-ES" sz="1700" b="0" i="0" kern="1200" dirty="0"/>
            <a:t>de dicho producto al mercado.  Durante esta primera fase del ciclo de vida del producto </a:t>
          </a:r>
          <a:r>
            <a:rPr lang="es-ES" sz="1700" b="1" i="0" u="sng" kern="1200" dirty="0"/>
            <a:t>las ventas son bajísimas y por tanto, los beneficios casi inexistentes</a:t>
          </a:r>
          <a:r>
            <a:rPr lang="es-ES" sz="1700" b="0" i="0" kern="1200" dirty="0"/>
            <a:t>.  </a:t>
          </a:r>
          <a:endParaRPr lang="en-US" sz="1700" kern="1200" dirty="0"/>
        </a:p>
      </dsp:txBody>
      <dsp:txXfrm>
        <a:off x="71850" y="155359"/>
        <a:ext cx="4796167" cy="1328160"/>
      </dsp:txXfrm>
    </dsp:sp>
    <dsp:sp modelId="{21F16B6A-43F8-4430-877B-6FA0BBFF67AF}">
      <dsp:nvSpPr>
        <dsp:cNvPr id="0" name=""/>
        <dsp:cNvSpPr/>
      </dsp:nvSpPr>
      <dsp:spPr>
        <a:xfrm>
          <a:off x="0" y="1604330"/>
          <a:ext cx="4939867" cy="14718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dirty="0"/>
            <a:t>En  la introducción no preocupan los pocos beneficios que el producto aporta a  la empresa ya que el objetivo es otro: </a:t>
          </a:r>
          <a:r>
            <a:rPr lang="es-ES" sz="1700" b="1" i="0" u="sng" kern="1200" dirty="0"/>
            <a:t>dar a conocer el producto y expandirlo en el mercado a través de estrategias publicitarias, promociones, etcétera</a:t>
          </a:r>
          <a:r>
            <a:rPr lang="es-ES" sz="1700" b="1" i="0" kern="1200" dirty="0"/>
            <a:t>. </a:t>
          </a:r>
          <a:endParaRPr lang="en-US" sz="1700" kern="1200" dirty="0"/>
        </a:p>
      </dsp:txBody>
      <dsp:txXfrm>
        <a:off x="71850" y="1676180"/>
        <a:ext cx="4796167" cy="1328160"/>
      </dsp:txXfrm>
    </dsp:sp>
    <dsp:sp modelId="{F18AE9C3-2957-4620-AC2D-080D1773708C}">
      <dsp:nvSpPr>
        <dsp:cNvPr id="0" name=""/>
        <dsp:cNvSpPr/>
      </dsp:nvSpPr>
      <dsp:spPr>
        <a:xfrm>
          <a:off x="0" y="3125150"/>
          <a:ext cx="4939867" cy="14718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0" i="0" kern="1200"/>
            <a:t>En esta etapa, normalmente, no se conoce todavía la trayectoria que va a tener el producto, puede preverse, pero no se sabe con certeza, y es que… el producto puede ser un éxito o un fracaso y todavía está por ver.</a:t>
          </a:r>
          <a:endParaRPr lang="en-US" sz="1700" kern="1200"/>
        </a:p>
      </dsp:txBody>
      <dsp:txXfrm>
        <a:off x="71850" y="3197000"/>
        <a:ext cx="4796167" cy="1328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73F00-D996-4B05-90AC-51B07782887C}">
      <dsp:nvSpPr>
        <dsp:cNvPr id="0" name=""/>
        <dsp:cNvSpPr/>
      </dsp:nvSpPr>
      <dsp:spPr>
        <a:xfrm>
          <a:off x="0" y="2179"/>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AFC20AB-7B79-4D6D-A5E9-A20FBB719ECE}">
      <dsp:nvSpPr>
        <dsp:cNvPr id="0" name=""/>
        <dsp:cNvSpPr/>
      </dsp:nvSpPr>
      <dsp:spPr>
        <a:xfrm>
          <a:off x="0" y="2179"/>
          <a:ext cx="4939867" cy="1486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t>La fase o etapa de crecimiento corresponde con la</a:t>
          </a:r>
          <a:r>
            <a:rPr lang="es-ES" sz="1600" b="1" i="0" kern="1200" dirty="0"/>
            <a:t> ACEPTACIÓN</a:t>
          </a:r>
          <a:r>
            <a:rPr lang="es-ES" sz="1600" b="0" i="0" kern="1200" dirty="0"/>
            <a:t> del producto por parte de los consumidores. Es durante esta etapa cuando </a:t>
          </a:r>
          <a:r>
            <a:rPr lang="es-ES" sz="1600" b="1" i="0" u="sng" kern="1200" dirty="0"/>
            <a:t>las ventas empiezan a dispararse y los beneficios empiezan a aumentar. </a:t>
          </a:r>
          <a:endParaRPr lang="en-US" sz="1600" u="sng" kern="1200" dirty="0"/>
        </a:p>
      </dsp:txBody>
      <dsp:txXfrm>
        <a:off x="0" y="2179"/>
        <a:ext cx="4939867" cy="1486710"/>
      </dsp:txXfrm>
    </dsp:sp>
    <dsp:sp modelId="{70DE699F-29A4-4A22-9E16-D5D8E32DE51E}">
      <dsp:nvSpPr>
        <dsp:cNvPr id="0" name=""/>
        <dsp:cNvSpPr/>
      </dsp:nvSpPr>
      <dsp:spPr>
        <a:xfrm>
          <a:off x="0" y="1488889"/>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5C416CA-BB70-43D0-8DCB-B4A57D2C64F2}">
      <dsp:nvSpPr>
        <dsp:cNvPr id="0" name=""/>
        <dsp:cNvSpPr/>
      </dsp:nvSpPr>
      <dsp:spPr>
        <a:xfrm>
          <a:off x="0" y="1488889"/>
          <a:ext cx="4939867" cy="1486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a:t>Durante esta etapa, además, la producción se dispara y por tanto (debido a  la economía de escala) los costes se reducen. También es una etapa en la que podemos empezar a ver nuevos competidores que intentarán diferenciarse de nuestro producto y construir su propia imagen de marca.</a:t>
          </a:r>
          <a:endParaRPr lang="en-US" sz="1600" kern="1200"/>
        </a:p>
      </dsp:txBody>
      <dsp:txXfrm>
        <a:off x="0" y="1488889"/>
        <a:ext cx="4939867" cy="1486710"/>
      </dsp:txXfrm>
    </dsp:sp>
    <dsp:sp modelId="{6F6B2347-6F3B-4F13-BA21-0E1B13C3D8A5}">
      <dsp:nvSpPr>
        <dsp:cNvPr id="0" name=""/>
        <dsp:cNvSpPr/>
      </dsp:nvSpPr>
      <dsp:spPr>
        <a:xfrm>
          <a:off x="0" y="2975600"/>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23F466E-FDA0-4691-8C21-C49FBC1BA8A4}">
      <dsp:nvSpPr>
        <dsp:cNvPr id="0" name=""/>
        <dsp:cNvSpPr/>
      </dsp:nvSpPr>
      <dsp:spPr>
        <a:xfrm>
          <a:off x="0" y="2975600"/>
          <a:ext cx="4939867" cy="1486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t>¿Qué es lo más importante durante esta etapa? El principal objetivo que persigue cualquier empresa durante esta etapa es, sin duda, adaptar el producto a la demanda y posicionarlo en el mercado. </a:t>
          </a:r>
          <a:endParaRPr lang="en-US" sz="1600" kern="1200" dirty="0"/>
        </a:p>
      </dsp:txBody>
      <dsp:txXfrm>
        <a:off x="0" y="2975600"/>
        <a:ext cx="4939867" cy="14867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EEA87-697A-4303-A72A-ECD7D5C940D9}">
      <dsp:nvSpPr>
        <dsp:cNvPr id="0" name=""/>
        <dsp:cNvSpPr/>
      </dsp:nvSpPr>
      <dsp:spPr>
        <a:xfrm>
          <a:off x="0" y="90909"/>
          <a:ext cx="4939867" cy="3603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0" i="0" kern="1200">
              <a:effectLst/>
              <a:latin typeface="Quicksand"/>
            </a:rPr>
            <a:t>En la etapa anterior veíamos un crecimiento exponencial del producto. Sin embargo, durante la madurez </a:t>
          </a:r>
          <a:r>
            <a:rPr lang="es-ES" sz="2200" b="1" i="0" kern="1200">
              <a:effectLst/>
              <a:latin typeface="Quicksand"/>
            </a:rPr>
            <a:t>el crecimiento de las ventas del producto empieza a ralentizarse y estabilizarse</a:t>
          </a:r>
          <a:r>
            <a:rPr lang="es-ES" sz="2200" b="0" i="0" kern="1200">
              <a:effectLst/>
              <a:latin typeface="Quicksand"/>
            </a:rPr>
            <a:t>. Ya tenemos un producto consolidado en el mercado y aunque las ventas no crecen tan velozmente…los beneficios del producto continúan siendo elevados.</a:t>
          </a:r>
          <a:endParaRPr lang="en-US" sz="2200" kern="1200"/>
        </a:p>
      </dsp:txBody>
      <dsp:txXfrm>
        <a:off x="175913" y="266822"/>
        <a:ext cx="4588041" cy="32517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9EE66-42B9-427E-BAEE-F808DED4D9A7}">
      <dsp:nvSpPr>
        <dsp:cNvPr id="0" name=""/>
        <dsp:cNvSpPr/>
      </dsp:nvSpPr>
      <dsp:spPr>
        <a:xfrm>
          <a:off x="473531" y="2035"/>
          <a:ext cx="3344050" cy="20064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0" i="0" kern="1200">
              <a:effectLst/>
              <a:latin typeface="Quicksand"/>
            </a:rPr>
            <a:t>Las necesidades de los consumidores empiezan a cambiar y eso afecta al producto. Durante la etapa de declive </a:t>
          </a:r>
          <a:r>
            <a:rPr lang="es-ES" sz="1700" b="1" i="0" kern="1200">
              <a:effectLst/>
              <a:latin typeface="Quicksand"/>
            </a:rPr>
            <a:t>los consumidores cambian, están saturados del producto y prefieren consumir otros productos</a:t>
          </a:r>
          <a:r>
            <a:rPr lang="es-ES" sz="1700" b="0" i="0" kern="1200">
              <a:effectLst/>
              <a:latin typeface="Quicksand"/>
            </a:rPr>
            <a:t>. </a:t>
          </a:r>
          <a:endParaRPr lang="en-US" sz="1700" u="sng" kern="1200"/>
        </a:p>
      </dsp:txBody>
      <dsp:txXfrm>
        <a:off x="473531" y="2035"/>
        <a:ext cx="3344050" cy="2006430"/>
      </dsp:txXfrm>
    </dsp:sp>
    <dsp:sp modelId="{922BE1CD-A62E-4430-8D23-798B236FAA54}">
      <dsp:nvSpPr>
        <dsp:cNvPr id="0" name=""/>
        <dsp:cNvSpPr/>
      </dsp:nvSpPr>
      <dsp:spPr>
        <a:xfrm>
          <a:off x="473531" y="2342871"/>
          <a:ext cx="3344050" cy="20064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0" i="0" kern="1200">
              <a:effectLst/>
              <a:latin typeface="Quicksand"/>
            </a:rPr>
            <a:t>Es la etapa en la que las v</a:t>
          </a:r>
          <a:r>
            <a:rPr lang="es-ES" sz="1700" b="1" i="0" kern="1200">
              <a:effectLst/>
              <a:latin typeface="Quicksand"/>
            </a:rPr>
            <a:t>entas caen considerablemente y con ello los beneficios de la empresa</a:t>
          </a:r>
          <a:r>
            <a:rPr lang="es-ES" sz="1700" b="0" i="0" kern="1200">
              <a:effectLst/>
              <a:latin typeface="Quicksand"/>
            </a:rPr>
            <a:t>. </a:t>
          </a:r>
        </a:p>
      </dsp:txBody>
      <dsp:txXfrm>
        <a:off x="473531" y="2342871"/>
        <a:ext cx="3344050" cy="20064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3E7AE-712F-471D-A923-C42C743BE92A}">
      <dsp:nvSpPr>
        <dsp:cNvPr id="0" name=""/>
        <dsp:cNvSpPr/>
      </dsp:nvSpPr>
      <dsp:spPr>
        <a:xfrm>
          <a:off x="0" y="240558"/>
          <a:ext cx="4939867" cy="8248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b="0" i="0" kern="1200"/>
            <a:t>Tienen como fin mejorar la imagen corporativa de la empresa, tanto a nivel exterior (clientes, proveedores, etc.) como hacia el interior (trabajadores, accionistas, etc.)</a:t>
          </a:r>
          <a:endParaRPr lang="en-US" sz="1500" kern="1200"/>
        </a:p>
      </dsp:txBody>
      <dsp:txXfrm>
        <a:off x="40266" y="280824"/>
        <a:ext cx="4859335" cy="744318"/>
      </dsp:txXfrm>
    </dsp:sp>
    <dsp:sp modelId="{6AA3480B-462B-45D0-9E11-037E9261C9BB}">
      <dsp:nvSpPr>
        <dsp:cNvPr id="0" name=""/>
        <dsp:cNvSpPr/>
      </dsp:nvSpPr>
      <dsp:spPr>
        <a:xfrm>
          <a:off x="0" y="1108608"/>
          <a:ext cx="4939867" cy="82485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b="0" i="0" kern="1200"/>
            <a:t>Las relaciones públicas no tienen como objetivo inmediato lograr ventas, se encargan de crear un clima favorable y mejorar la imagen corporativa:</a:t>
          </a:r>
          <a:endParaRPr lang="en-US" sz="1500" kern="1200"/>
        </a:p>
      </dsp:txBody>
      <dsp:txXfrm>
        <a:off x="40266" y="1148874"/>
        <a:ext cx="4859335" cy="744318"/>
      </dsp:txXfrm>
    </dsp:sp>
    <dsp:sp modelId="{A1CA3E3F-8BE2-4D4F-82E1-B7BBFA407E64}">
      <dsp:nvSpPr>
        <dsp:cNvPr id="0" name=""/>
        <dsp:cNvSpPr/>
      </dsp:nvSpPr>
      <dsp:spPr>
        <a:xfrm>
          <a:off x="0" y="1933459"/>
          <a:ext cx="4939867"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841"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s-ES" sz="1200" b="0" i="0" kern="1200"/>
            <a:t>Relaciones directas con los medios de comunicación. Notas y ruedas de prensa, entrevistas, reportajes…</a:t>
          </a:r>
          <a:endParaRPr lang="en-US" sz="1200" kern="1200"/>
        </a:p>
        <a:p>
          <a:pPr marL="114300" lvl="1" indent="-114300" algn="l" defTabSz="533400">
            <a:lnSpc>
              <a:spcPct val="90000"/>
            </a:lnSpc>
            <a:spcBef>
              <a:spcPct val="0"/>
            </a:spcBef>
            <a:spcAft>
              <a:spcPct val="20000"/>
            </a:spcAft>
            <a:buChar char="•"/>
          </a:pPr>
          <a:r>
            <a:rPr lang="es-ES" sz="1200" b="0" i="0" kern="1200"/>
            <a:t>Patrocinio y mecenazgo. Financiación de acontecimientos de carácter cultural, deportivo, social, educativo…El patrocinio busca más el objetivo comercial y de imagen, mientras el mecenazgo tiene fines más altruistas.</a:t>
          </a:r>
          <a:endParaRPr lang="en-US" sz="1200" kern="1200"/>
        </a:p>
        <a:p>
          <a:pPr marL="114300" lvl="1" indent="-114300" algn="l" defTabSz="533400">
            <a:lnSpc>
              <a:spcPct val="90000"/>
            </a:lnSpc>
            <a:spcBef>
              <a:spcPct val="0"/>
            </a:spcBef>
            <a:spcAft>
              <a:spcPct val="20000"/>
            </a:spcAft>
            <a:buChar char="•"/>
          </a:pPr>
          <a:r>
            <a:rPr lang="es-ES" sz="1200" b="0" i="0" kern="1200"/>
            <a:t>Relaciones con instituciones públicas. Las empresas se relacionan de forma continua con todo tipo de organismos públicos.</a:t>
          </a:r>
          <a:endParaRPr lang="en-US" sz="1200" kern="1200"/>
        </a:p>
      </dsp:txBody>
      <dsp:txXfrm>
        <a:off x="0" y="1933459"/>
        <a:ext cx="4939867" cy="1304100"/>
      </dsp:txXfrm>
    </dsp:sp>
    <dsp:sp modelId="{C4277E72-1628-444C-9F1F-DF0421D79696}">
      <dsp:nvSpPr>
        <dsp:cNvPr id="0" name=""/>
        <dsp:cNvSpPr/>
      </dsp:nvSpPr>
      <dsp:spPr>
        <a:xfrm>
          <a:off x="0" y="3237559"/>
          <a:ext cx="4939867" cy="8248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b="0" i="0" u="sng" kern="1200">
              <a:hlinkClick xmlns:r="http://schemas.openxmlformats.org/officeDocument/2006/relationships" r:id="rId1"/>
            </a:rPr>
            <a:t>EJEMPLOS DE CAMPAÑAS DE RELACIONES PÚBLICAS.</a:t>
          </a:r>
          <a:endParaRPr lang="en-US" sz="1500" kern="1200"/>
        </a:p>
      </dsp:txBody>
      <dsp:txXfrm>
        <a:off x="40266" y="3277825"/>
        <a:ext cx="4859335" cy="7443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D934E-1E01-4BB4-9D49-B96EFAA8BE68}">
      <dsp:nvSpPr>
        <dsp:cNvPr id="0" name=""/>
        <dsp:cNvSpPr/>
      </dsp:nvSpPr>
      <dsp:spPr>
        <a:xfrm>
          <a:off x="0" y="2101"/>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22866EA-FBFB-4C66-8019-8A74B32FEE30}">
      <dsp:nvSpPr>
        <dsp:cNvPr id="0" name=""/>
        <dsp:cNvSpPr/>
      </dsp:nvSpPr>
      <dsp:spPr>
        <a:xfrm>
          <a:off x="0" y="2101"/>
          <a:ext cx="4939867" cy="143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dirty="0"/>
            <a:t>La empresa se relaciona “cuerpo a cuerpo” con los clientes mediante la venta personal, que es la relación de los vendedores con los clientes potenciales.</a:t>
          </a:r>
          <a:endParaRPr lang="en-US" sz="1800" kern="1200" dirty="0"/>
        </a:p>
      </dsp:txBody>
      <dsp:txXfrm>
        <a:off x="0" y="2101"/>
        <a:ext cx="4939867" cy="1432921"/>
      </dsp:txXfrm>
    </dsp:sp>
    <dsp:sp modelId="{F2E6EF92-2CBF-4543-999D-371C0BAD86E9}">
      <dsp:nvSpPr>
        <dsp:cNvPr id="0" name=""/>
        <dsp:cNvSpPr/>
      </dsp:nvSpPr>
      <dsp:spPr>
        <a:xfrm>
          <a:off x="0" y="1435023"/>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F74676D-382A-43CC-A7FE-3C100BA4417F}">
      <dsp:nvSpPr>
        <dsp:cNvPr id="0" name=""/>
        <dsp:cNvSpPr/>
      </dsp:nvSpPr>
      <dsp:spPr>
        <a:xfrm>
          <a:off x="0" y="1435023"/>
          <a:ext cx="4939867" cy="143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a:t>Es una forma de comunicación interpersonal, realizada por los vendedores, comerciales, agentes de ventas, etc. Permite conocer las reacciones del consumidor y ajustar la actuación según las necesidades que muestre.</a:t>
          </a:r>
          <a:endParaRPr lang="en-US" sz="1800" kern="1200"/>
        </a:p>
      </dsp:txBody>
      <dsp:txXfrm>
        <a:off x="0" y="1435023"/>
        <a:ext cx="4939867" cy="1432921"/>
      </dsp:txXfrm>
    </dsp:sp>
    <dsp:sp modelId="{E6E42C5A-5F69-43CE-BC57-1C345D4E123E}">
      <dsp:nvSpPr>
        <dsp:cNvPr id="0" name=""/>
        <dsp:cNvSpPr/>
      </dsp:nvSpPr>
      <dsp:spPr>
        <a:xfrm>
          <a:off x="0" y="2867944"/>
          <a:ext cx="493986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2A5C252-0F86-476B-A006-0245D8053CD2}">
      <dsp:nvSpPr>
        <dsp:cNvPr id="0" name=""/>
        <dsp:cNvSpPr/>
      </dsp:nvSpPr>
      <dsp:spPr>
        <a:xfrm>
          <a:off x="0" y="2867944"/>
          <a:ext cx="4939867" cy="143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a:t>Apropiada para productos industriales o de uso racional, no en productos de consumo masivo.</a:t>
          </a:r>
          <a:endParaRPr lang="en-US" sz="1800" kern="1200"/>
        </a:p>
      </dsp:txBody>
      <dsp:txXfrm>
        <a:off x="0" y="2867944"/>
        <a:ext cx="4939867" cy="14329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257C34-D9B3-4EE7-BA34-8A1183CDCBDF}"/>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867F279-4DE2-4E36-AEE8-77E6EB51295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E7FAC83-CDCA-472F-B496-3CFB9C7139EF}"/>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C8A06D79-84C0-4997-9E49-6BA1EA4C078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86EA88-9AF0-4B22-A7AD-11B51E61E208}"/>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56637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AD2043-4E3E-4F4B-87B8-D858ABFDBD8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231BB98-9405-45A4-A7E6-52EED7DCBCD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88B5ACC-CDF9-4C68-98B0-7F07A5861600}"/>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EBBD8CE8-CC58-45D7-9580-F762DD9811B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82E2A67-947A-4E39-8EB2-83FA83B593DC}"/>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406902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F17EB43-2479-443C-A334-98D8AC75CA6A}"/>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71C7914-91A2-4830-B53B-4C5022BB16FF}"/>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0A7637C-8DBC-4DEC-995A-6CB71E9E92DC}"/>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009AD530-DD7C-4E04-BF0D-43DA979F0D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4EB7A9-6556-45E0-A216-80ABDF999B81}"/>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359510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A799C-1921-42A6-99A3-D94F6918363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88247D3-D00A-40B4-AA72-8A02BD1125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BFB3E0E-A591-4691-B75F-DDCAC6876858}"/>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706F63FD-2C21-48FD-869C-01003B8A95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B444869-15F9-4FEF-8352-46F94C9357FA}"/>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289074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7CF34-9FA6-4D11-A466-0184F4A97042}"/>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9E09103-B3A7-4C91-B374-1D56B0852F8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25DFB8F-BCAF-4217-B704-A387923F352D}"/>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9A9956E2-0F05-4FE0-A73D-8371B7D1D2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7997DDD-1763-4F85-BBD8-26F2019B5893}"/>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391320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18B27-3BFC-48F8-AA5F-82F91FD4441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22EC44-C897-4354-B7CC-E5B022E41B5D}"/>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E219603-71F0-48C7-9636-CD635CFBECD9}"/>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E8837A5-D10D-4CCB-9997-8095C6B53ED6}"/>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6" name="Marcador de pie de página 5">
            <a:extLst>
              <a:ext uri="{FF2B5EF4-FFF2-40B4-BE49-F238E27FC236}">
                <a16:creationId xmlns:a16="http://schemas.microsoft.com/office/drawing/2014/main" id="{727B37AB-4C9A-4E15-947D-8431024517C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D4A1E8D-89E1-459B-A950-3917FB26ED3C}"/>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368709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EEC58-4844-4E14-B61D-E3BF7979F952}"/>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D1372F3-F882-419D-849F-B9CB8806940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7699C61-BA79-40A4-8B78-FF28BF03041E}"/>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019C1C2-6AB2-4957-8A96-1E628FCE053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5EC0167-4C0A-4E3F-8EBF-51C4D52B9077}"/>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960411-D3DD-439F-A4E8-2D5BEAD8D5FD}"/>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8" name="Marcador de pie de página 7">
            <a:extLst>
              <a:ext uri="{FF2B5EF4-FFF2-40B4-BE49-F238E27FC236}">
                <a16:creationId xmlns:a16="http://schemas.microsoft.com/office/drawing/2014/main" id="{0ECAF5D5-4AA1-40D3-883F-2AD50B160F2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579F898-F166-48CD-A758-EA00B98521FC}"/>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1818734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87E17-A8E5-42DA-8255-2BCD2F79D78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090607F-EF4D-4035-B9AB-7F3F0B6A7355}"/>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4" name="Marcador de pie de página 3">
            <a:extLst>
              <a:ext uri="{FF2B5EF4-FFF2-40B4-BE49-F238E27FC236}">
                <a16:creationId xmlns:a16="http://schemas.microsoft.com/office/drawing/2014/main" id="{4A5C3455-8786-47E6-9081-F7DD2725E59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A239B62-5B18-4EA9-B7B2-5673E7B45440}"/>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418317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6F60B7-89E6-4F7E-AE36-2DBDDF055DF7}"/>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3" name="Marcador de pie de página 2">
            <a:extLst>
              <a:ext uri="{FF2B5EF4-FFF2-40B4-BE49-F238E27FC236}">
                <a16:creationId xmlns:a16="http://schemas.microsoft.com/office/drawing/2014/main" id="{C62C2347-0AE1-4940-8AEF-F5C8E005F10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D338638-6687-471E-9BD0-810E0CD0B6E1}"/>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299503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A190D-0F39-4E93-B0EC-E2286EFCECD4}"/>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11CBEE-BCDE-4CAC-92CF-D702A92527C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B2FF1A4-3F4F-405D-9E6C-CFBB096120F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79B9D58-8738-4A9B-B871-E498DDF1B910}"/>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6" name="Marcador de pie de página 5">
            <a:extLst>
              <a:ext uri="{FF2B5EF4-FFF2-40B4-BE49-F238E27FC236}">
                <a16:creationId xmlns:a16="http://schemas.microsoft.com/office/drawing/2014/main" id="{3B2957DF-B51A-4F2A-AA5F-882BA89292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C3E8F3D-716A-4F70-926A-3250B32DAAAD}"/>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361335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3B9FF-3935-4465-80F7-561DEBB2F489}"/>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2BE2C41-068A-4CB4-97FF-73CDAEAEE25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FEC211E0-BBC7-49C2-AB95-49B1D624F82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78D8EE4-B82D-40F2-97BD-A205D3B706C0}"/>
              </a:ext>
            </a:extLst>
          </p:cNvPr>
          <p:cNvSpPr>
            <a:spLocks noGrp="1"/>
          </p:cNvSpPr>
          <p:nvPr>
            <p:ph type="dt" sz="half" idx="10"/>
          </p:nvPr>
        </p:nvSpPr>
        <p:spPr/>
        <p:txBody>
          <a:bodyPr/>
          <a:lstStyle/>
          <a:p>
            <a:fld id="{1B1DC2CB-2316-40DE-A3BC-0CB43634C3DF}" type="datetimeFigureOut">
              <a:rPr lang="es-ES" smtClean="0"/>
              <a:t>27/10/2022</a:t>
            </a:fld>
            <a:endParaRPr lang="es-ES"/>
          </a:p>
        </p:txBody>
      </p:sp>
      <p:sp>
        <p:nvSpPr>
          <p:cNvPr id="6" name="Marcador de pie de página 5">
            <a:extLst>
              <a:ext uri="{FF2B5EF4-FFF2-40B4-BE49-F238E27FC236}">
                <a16:creationId xmlns:a16="http://schemas.microsoft.com/office/drawing/2014/main" id="{E312E2F0-A46F-406F-B0EF-751FFEFA87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35BBBCA-34E7-49AA-BE0A-71C764491CB3}"/>
              </a:ext>
            </a:extLst>
          </p:cNvPr>
          <p:cNvSpPr>
            <a:spLocks noGrp="1"/>
          </p:cNvSpPr>
          <p:nvPr>
            <p:ph type="sldNum" sz="quarter" idx="12"/>
          </p:nvPr>
        </p:nvSpPr>
        <p:spPr/>
        <p:txBody>
          <a:bodyPr/>
          <a:lstStyle/>
          <a:p>
            <a:fld id="{57E4E7B1-1B16-41ED-A756-EA142B03C1DF}" type="slidenum">
              <a:rPr lang="es-ES" smtClean="0"/>
              <a:t>‹Nº›</a:t>
            </a:fld>
            <a:endParaRPr lang="es-ES"/>
          </a:p>
        </p:txBody>
      </p:sp>
    </p:spTree>
    <p:extLst>
      <p:ext uri="{BB962C8B-B14F-4D97-AF65-F5344CB8AC3E}">
        <p14:creationId xmlns:p14="http://schemas.microsoft.com/office/powerpoint/2010/main" val="1449486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C3C75E3-80DC-4CAC-8FE0-6F1032FB394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D41896-8777-4014-BAD3-89D1A585F8E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BB2313-6E25-4279-B367-82C6F5352B3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1DC2CB-2316-40DE-A3BC-0CB43634C3DF}" type="datetimeFigureOut">
              <a:rPr lang="es-ES" smtClean="0"/>
              <a:t>27/10/2022</a:t>
            </a:fld>
            <a:endParaRPr lang="es-ES"/>
          </a:p>
        </p:txBody>
      </p:sp>
      <p:sp>
        <p:nvSpPr>
          <p:cNvPr id="5" name="Marcador de pie de página 4">
            <a:extLst>
              <a:ext uri="{FF2B5EF4-FFF2-40B4-BE49-F238E27FC236}">
                <a16:creationId xmlns:a16="http://schemas.microsoft.com/office/drawing/2014/main" id="{A685089C-794D-47E1-B16F-BF52E5EF48B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7FE7D64-06DC-45EA-B213-F4FB502D000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7E4E7B1-1B16-41ED-A756-EA142B03C1DF}" type="slidenum">
              <a:rPr lang="es-ES" smtClean="0"/>
              <a:t>‹Nº›</a:t>
            </a:fld>
            <a:endParaRPr lang="es-ES"/>
          </a:p>
        </p:txBody>
      </p:sp>
    </p:spTree>
    <p:extLst>
      <p:ext uri="{BB962C8B-B14F-4D97-AF65-F5344CB8AC3E}">
        <p14:creationId xmlns:p14="http://schemas.microsoft.com/office/powerpoint/2010/main" val="153691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hyperlink" Target="https://www.oblicua.es/publicidad/publicidad-tv-television.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Word_Document2.docx"/><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con números binarios y placa base">
            <a:extLst>
              <a:ext uri="{FF2B5EF4-FFF2-40B4-BE49-F238E27FC236}">
                <a16:creationId xmlns:a16="http://schemas.microsoft.com/office/drawing/2014/main" id="{3A8902F7-6C4C-4D41-963F-E2863390698E}"/>
              </a:ext>
            </a:extLst>
          </p:cNvPr>
          <p:cNvPicPr>
            <a:picLocks noChangeAspect="1"/>
          </p:cNvPicPr>
          <p:nvPr/>
        </p:nvPicPr>
        <p:blipFill rotWithShape="1">
          <a:blip r:embed="rId2">
            <a:alphaModFix amt="50000"/>
          </a:blip>
          <a:srcRect l="14978" r="10040"/>
          <a:stretch/>
        </p:blipFill>
        <p:spPr>
          <a:xfrm>
            <a:off x="20" y="1"/>
            <a:ext cx="9143980" cy="6857999"/>
          </a:xfrm>
          <a:prstGeom prst="rect">
            <a:avLst/>
          </a:prstGeom>
        </p:spPr>
      </p:pic>
      <p:sp>
        <p:nvSpPr>
          <p:cNvPr id="2" name="1 Título"/>
          <p:cNvSpPr>
            <a:spLocks noGrp="1"/>
          </p:cNvSpPr>
          <p:nvPr>
            <p:ph type="ctrTitle"/>
          </p:nvPr>
        </p:nvSpPr>
        <p:spPr>
          <a:xfrm>
            <a:off x="1143000" y="1122363"/>
            <a:ext cx="6858000" cy="3063240"/>
          </a:xfrm>
        </p:spPr>
        <p:txBody>
          <a:bodyPr>
            <a:normAutofit/>
          </a:bodyPr>
          <a:lstStyle/>
          <a:p>
            <a:r>
              <a:rPr lang="es-ES" sz="5700">
                <a:solidFill>
                  <a:srgbClr val="FFFFFF"/>
                </a:solidFill>
              </a:rPr>
              <a:t>UNIDAD DIDÁCTICA 4</a:t>
            </a:r>
          </a:p>
        </p:txBody>
      </p:sp>
      <p:sp>
        <p:nvSpPr>
          <p:cNvPr id="3" name="2 Subtítulo"/>
          <p:cNvSpPr>
            <a:spLocks noGrp="1"/>
          </p:cNvSpPr>
          <p:nvPr>
            <p:ph type="subTitle" idx="1"/>
          </p:nvPr>
        </p:nvSpPr>
        <p:spPr>
          <a:xfrm>
            <a:off x="1145286" y="4599432"/>
            <a:ext cx="6858000" cy="1536192"/>
          </a:xfrm>
        </p:spPr>
        <p:txBody>
          <a:bodyPr>
            <a:normAutofit/>
          </a:bodyPr>
          <a:lstStyle/>
          <a:p>
            <a:r>
              <a:rPr lang="es-ES">
                <a:solidFill>
                  <a:srgbClr val="FFFFFF"/>
                </a:solidFill>
              </a:rPr>
              <a:t>EL MARKETING EN LA EMPRESA</a:t>
            </a:r>
          </a:p>
        </p:txBody>
      </p:sp>
      <p:sp>
        <p:nvSpPr>
          <p:cNvPr id="4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9798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1 Título"/>
          <p:cNvSpPr>
            <a:spLocks noGrp="1"/>
          </p:cNvSpPr>
          <p:nvPr>
            <p:ph type="title"/>
          </p:nvPr>
        </p:nvSpPr>
        <p:spPr>
          <a:xfrm>
            <a:off x="473202" y="457200"/>
            <a:ext cx="3257550" cy="1554480"/>
          </a:xfrm>
        </p:spPr>
        <p:txBody>
          <a:bodyPr anchor="ctr">
            <a:normAutofit/>
          </a:bodyPr>
          <a:lstStyle/>
          <a:p>
            <a:r>
              <a:rPr lang="es-ES" sz="2400" b="1" i="0" dirty="0">
                <a:effectLst/>
                <a:latin typeface="Quicksand"/>
              </a:rPr>
              <a:t>⇒ Se deberán tomar decisiones sobre el producto. </a:t>
            </a:r>
            <a:endParaRPr lang="es-ES" sz="2400" dirty="0"/>
          </a:p>
        </p:txBody>
      </p:sp>
      <p:sp>
        <p:nvSpPr>
          <p:cNvPr id="1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3957066" y="457200"/>
            <a:ext cx="5184647" cy="3763888"/>
          </a:xfrm>
        </p:spPr>
        <p:txBody>
          <a:bodyPr anchor="ctr">
            <a:normAutofit fontScale="85000" lnSpcReduction="20000"/>
          </a:bodyPr>
          <a:lstStyle/>
          <a:p>
            <a:pPr marL="342900" lvl="0" indent="-342900">
              <a:spcAft>
                <a:spcPts val="1000"/>
              </a:spcAft>
              <a:buFont typeface="Symbol" panose="05050102010706020507" pitchFamily="18" charset="2"/>
              <a:buChar char="-"/>
            </a:pPr>
            <a:r>
              <a:rPr lang="es-ES" sz="1500" b="1" kern="150" dirty="0">
                <a:effectLst/>
                <a:latin typeface="Arial" panose="020B0604020202020204" pitchFamily="34" charset="0"/>
                <a:ea typeface="Calibri" panose="020F0502020204030204" pitchFamily="34" charset="0"/>
                <a:cs typeface="Arial" panose="020B0604020202020204" pitchFamily="34" charset="0"/>
              </a:rPr>
              <a:t>Atributos del producto</a:t>
            </a:r>
            <a:r>
              <a:rPr lang="es-ES" sz="1500" kern="150" dirty="0">
                <a:effectLst/>
                <a:latin typeface="Arial" panose="020B0604020202020204" pitchFamily="34" charset="0"/>
                <a:ea typeface="Calibri" panose="020F0502020204030204" pitchFamily="34" charset="0"/>
                <a:cs typeface="Arial" panose="020B0604020202020204" pitchFamily="34" charset="0"/>
              </a:rPr>
              <a:t>: calidad, características, estilo y diseño.</a:t>
            </a:r>
          </a:p>
          <a:p>
            <a:pPr marL="342900" lvl="0" indent="-342900">
              <a:spcAft>
                <a:spcPts val="1000"/>
              </a:spcAft>
              <a:buFont typeface="Symbol" panose="05050102010706020507" pitchFamily="18" charset="2"/>
              <a:buChar char="-"/>
            </a:pPr>
            <a:r>
              <a:rPr lang="es-ES" sz="1500" b="1" kern="150" dirty="0">
                <a:effectLst/>
                <a:latin typeface="Arial" panose="020B0604020202020204" pitchFamily="34" charset="0"/>
                <a:ea typeface="Calibri" panose="020F0502020204030204" pitchFamily="34" charset="0"/>
                <a:cs typeface="Arial" panose="020B0604020202020204" pitchFamily="34" charset="0"/>
              </a:rPr>
              <a:t>Envase (</a:t>
            </a:r>
            <a:r>
              <a:rPr lang="es-ES" sz="1500" b="1" kern="150" dirty="0" err="1">
                <a:effectLst/>
                <a:latin typeface="Arial" panose="020B0604020202020204" pitchFamily="34" charset="0"/>
                <a:ea typeface="Calibri" panose="020F0502020204030204" pitchFamily="34" charset="0"/>
                <a:cs typeface="Arial" panose="020B0604020202020204" pitchFamily="34" charset="0"/>
              </a:rPr>
              <a:t>packaging</a:t>
            </a:r>
            <a:r>
              <a:rPr lang="es-ES" sz="1500" b="1" kern="150" dirty="0">
                <a:effectLst/>
                <a:latin typeface="Arial" panose="020B0604020202020204" pitchFamily="34" charset="0"/>
                <a:ea typeface="Calibri" panose="020F0502020204030204" pitchFamily="34" charset="0"/>
                <a:cs typeface="Arial" panose="020B0604020202020204" pitchFamily="34" charset="0"/>
              </a:rPr>
              <a:t>):</a:t>
            </a:r>
            <a:r>
              <a:rPr lang="es-ES" sz="1500" kern="150" dirty="0">
                <a:effectLst/>
                <a:latin typeface="Arial" panose="020B0604020202020204" pitchFamily="34" charset="0"/>
                <a:ea typeface="Calibri" panose="020F0502020204030204" pitchFamily="34" charset="0"/>
                <a:cs typeface="Arial" panose="020B0604020202020204" pitchFamily="34" charset="0"/>
              </a:rPr>
              <a:t> ha pasado de tener únicamente la función de almacenar y proteger, a convertirse en una herramienta imprescindible de marketing. Los consumidores exigen el uso de envases sostenibles con el medio ambiente. Se centra en actividades de diseño y producción del envase o envoltorio de un producto.</a:t>
            </a:r>
          </a:p>
          <a:p>
            <a:pPr marL="342900" lvl="0" indent="-342900">
              <a:spcAft>
                <a:spcPts val="1000"/>
              </a:spcAft>
              <a:buFont typeface="Symbol" panose="05050102010706020507" pitchFamily="18" charset="2"/>
              <a:buChar char="-"/>
            </a:pPr>
            <a:r>
              <a:rPr lang="es-ES" sz="1500" b="1" kern="150" dirty="0">
                <a:effectLst/>
                <a:latin typeface="Arial" panose="020B0604020202020204" pitchFamily="34" charset="0"/>
                <a:ea typeface="Calibri" panose="020F0502020204030204" pitchFamily="34" charset="0"/>
                <a:cs typeface="Arial" panose="020B0604020202020204" pitchFamily="34" charset="0"/>
              </a:rPr>
              <a:t>Etiquetado:</a:t>
            </a:r>
            <a:r>
              <a:rPr lang="es-ES" sz="1500" kern="150" dirty="0">
                <a:effectLst/>
                <a:latin typeface="Arial" panose="020B0604020202020204" pitchFamily="34" charset="0"/>
                <a:ea typeface="Calibri" panose="020F0502020204030204" pitchFamily="34" charset="0"/>
                <a:cs typeface="Arial" panose="020B0604020202020204" pitchFamily="34" charset="0"/>
              </a:rPr>
              <a:t> identifica al producto y a la marca, describe características y en ocasiones lo promociona.</a:t>
            </a:r>
          </a:p>
          <a:p>
            <a:pPr marL="342900" lvl="0" indent="-342900">
              <a:spcAft>
                <a:spcPts val="1000"/>
              </a:spcAft>
              <a:buFont typeface="Symbol" panose="05050102010706020507" pitchFamily="18" charset="2"/>
              <a:buChar char="-"/>
            </a:pPr>
            <a:r>
              <a:rPr lang="es-ES" sz="1500" b="1" kern="150" dirty="0">
                <a:effectLst/>
                <a:latin typeface="Arial" panose="020B0604020202020204" pitchFamily="34" charset="0"/>
                <a:ea typeface="Calibri" panose="020F0502020204030204" pitchFamily="34" charset="0"/>
                <a:cs typeface="Arial" panose="020B0604020202020204" pitchFamily="34" charset="0"/>
              </a:rPr>
              <a:t>Servicios de apoyo al producto: los servicios de apoyo antes y después de la compra, cada vez tienen más peso en el valor total de un producto.</a:t>
            </a:r>
          </a:p>
          <a:p>
            <a:pPr marL="342900" lvl="0" indent="-342900">
              <a:spcAft>
                <a:spcPts val="1000"/>
              </a:spcAft>
              <a:buFont typeface="Symbol" panose="05050102010706020507" pitchFamily="18" charset="2"/>
              <a:buChar char="-"/>
            </a:pPr>
            <a:r>
              <a:rPr lang="es-ES" sz="1500" b="1" kern="150" dirty="0">
                <a:effectLst/>
                <a:latin typeface="Arial" panose="020B0604020202020204" pitchFamily="34" charset="0"/>
                <a:ea typeface="Calibri" panose="020F0502020204030204" pitchFamily="34" charset="0"/>
                <a:cs typeface="Arial" panose="020B0604020202020204" pitchFamily="34" charset="0"/>
              </a:rPr>
              <a:t>Estrategia de marcas (branding):</a:t>
            </a:r>
            <a:r>
              <a:rPr lang="es-ES" sz="1500" kern="150" dirty="0">
                <a:effectLst/>
                <a:latin typeface="Arial" panose="020B0604020202020204" pitchFamily="34" charset="0"/>
                <a:ea typeface="Calibri" panose="020F0502020204030204" pitchFamily="34" charset="0"/>
                <a:cs typeface="Arial" panose="020B0604020202020204" pitchFamily="34" charset="0"/>
              </a:rPr>
              <a:t> la marca es una parte importante del producto, por lo que la creación de marcas añade valor al mismo, ya que ayuda a los consumidores a identificar productos que puedan interesarlos. ESTRATEGIAS DE MARCA:</a:t>
            </a:r>
          </a:p>
          <a:p>
            <a:pPr marL="0" lvl="0" indent="0">
              <a:buNone/>
            </a:pPr>
            <a:endParaRPr lang="es-ES" sz="500" dirty="0"/>
          </a:p>
        </p:txBody>
      </p:sp>
      <p:pic>
        <p:nvPicPr>
          <p:cNvPr id="10" name="Imagen5">
            <a:extLst>
              <a:ext uri="{FF2B5EF4-FFF2-40B4-BE49-F238E27FC236}">
                <a16:creationId xmlns:a16="http://schemas.microsoft.com/office/drawing/2014/main" id="{0F8D40E8-E4EB-4899-B7C0-042931FCCD7F}"/>
              </a:ext>
            </a:extLst>
          </p:cNvPr>
          <p:cNvPicPr/>
          <p:nvPr/>
        </p:nvPicPr>
        <p:blipFill>
          <a:blip r:embed="rId2"/>
          <a:stretch>
            <a:fillRect/>
          </a:stretch>
        </p:blipFill>
        <p:spPr>
          <a:xfrm>
            <a:off x="1825" y="3429000"/>
            <a:ext cx="4101084" cy="3249054"/>
          </a:xfrm>
          <a:prstGeom prst="rect">
            <a:avLst/>
          </a:prstGeom>
          <a:noFill/>
        </p:spPr>
      </p:pic>
      <p:pic>
        <p:nvPicPr>
          <p:cNvPr id="11" name="Forma4" descr="Diagrama&#10;&#10;Descripción generada automáticamente">
            <a:extLst>
              <a:ext uri="{FF2B5EF4-FFF2-40B4-BE49-F238E27FC236}">
                <a16:creationId xmlns:a16="http://schemas.microsoft.com/office/drawing/2014/main" id="{39212624-B99A-4FB4-86DE-952027542B40}"/>
              </a:ext>
            </a:extLst>
          </p:cNvPr>
          <p:cNvPicPr/>
          <p:nvPr/>
        </p:nvPicPr>
        <p:blipFill>
          <a:blip r:embed="rId3"/>
          <a:stretch>
            <a:fillRect/>
          </a:stretch>
        </p:blipFill>
        <p:spPr>
          <a:xfrm>
            <a:off x="4644008" y="4293096"/>
            <a:ext cx="4101084" cy="2005826"/>
          </a:xfrm>
          <a:prstGeom prst="rect">
            <a:avLst/>
          </a:prstGeom>
          <a:noFill/>
        </p:spPr>
      </p:pic>
    </p:spTree>
    <p:extLst>
      <p:ext uri="{BB962C8B-B14F-4D97-AF65-F5344CB8AC3E}">
        <p14:creationId xmlns:p14="http://schemas.microsoft.com/office/powerpoint/2010/main" val="364325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21687C7F-F0FB-4A68-902B-1BA13F214C3E}"/>
              </a:ext>
            </a:extLst>
          </p:cNvPr>
          <p:cNvSpPr>
            <a:spLocks noGrp="1"/>
          </p:cNvSpPr>
          <p:nvPr>
            <p:ph type="title"/>
          </p:nvPr>
        </p:nvSpPr>
        <p:spPr>
          <a:xfrm>
            <a:off x="603504" y="802955"/>
            <a:ext cx="3574747" cy="1454051"/>
          </a:xfrm>
        </p:spPr>
        <p:txBody>
          <a:bodyPr vert="horz" lIns="91440" tIns="45720" rIns="91440" bIns="45720" rtlCol="0" anchor="ctr">
            <a:normAutofit/>
          </a:bodyPr>
          <a:lstStyle/>
          <a:p>
            <a:pPr defTabSz="914400"/>
            <a:r>
              <a:rPr lang="en-US" sz="3100" b="1" kern="1200" dirty="0">
                <a:solidFill>
                  <a:schemeClr val="tx2"/>
                </a:solidFill>
                <a:latin typeface="+mj-lt"/>
                <a:ea typeface="+mj-ea"/>
                <a:cs typeface="+mj-cs"/>
              </a:rPr>
              <a:t>EL CICLO DE VIDA DEL PRODUCTO O SERVICIO</a:t>
            </a:r>
          </a:p>
        </p:txBody>
      </p:sp>
      <p:sp>
        <p:nvSpPr>
          <p:cNvPr id="6" name="CuadroTexto 5">
            <a:extLst>
              <a:ext uri="{FF2B5EF4-FFF2-40B4-BE49-F238E27FC236}">
                <a16:creationId xmlns:a16="http://schemas.microsoft.com/office/drawing/2014/main" id="{CE2D2D50-D604-40CC-92A5-33B9DED2251B}"/>
              </a:ext>
            </a:extLst>
          </p:cNvPr>
          <p:cNvSpPr txBox="1"/>
          <p:nvPr/>
        </p:nvSpPr>
        <p:spPr>
          <a:xfrm>
            <a:off x="107504" y="2421682"/>
            <a:ext cx="4256175" cy="424767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0" i="0" dirty="0" err="1">
                <a:solidFill>
                  <a:schemeClr val="tx2"/>
                </a:solidFill>
                <a:effectLst/>
              </a:rPr>
              <a:t>En</a:t>
            </a:r>
            <a:r>
              <a:rPr lang="en-US" b="0" i="0" dirty="0">
                <a:solidFill>
                  <a:schemeClr val="tx2"/>
                </a:solidFill>
                <a:effectLst/>
              </a:rPr>
              <a:t> marketing </a:t>
            </a:r>
            <a:r>
              <a:rPr lang="en-US" b="0" i="0" dirty="0" err="1">
                <a:solidFill>
                  <a:schemeClr val="tx2"/>
                </a:solidFill>
                <a:effectLst/>
              </a:rPr>
              <a:t>entendemos</a:t>
            </a:r>
            <a:r>
              <a:rPr lang="en-US" b="0" i="0" dirty="0">
                <a:solidFill>
                  <a:schemeClr val="tx2"/>
                </a:solidFill>
                <a:effectLst/>
              </a:rPr>
              <a:t> </a:t>
            </a:r>
            <a:r>
              <a:rPr lang="en-US" b="0" i="0" dirty="0" err="1">
                <a:solidFill>
                  <a:schemeClr val="tx2"/>
                </a:solidFill>
                <a:effectLst/>
              </a:rPr>
              <a:t>el</a:t>
            </a:r>
            <a:r>
              <a:rPr lang="en-US" b="0" i="0" dirty="0">
                <a:solidFill>
                  <a:schemeClr val="tx2"/>
                </a:solidFill>
                <a:effectLst/>
              </a:rPr>
              <a:t> </a:t>
            </a:r>
            <a:r>
              <a:rPr lang="en-US" b="0" i="0" dirty="0" err="1">
                <a:solidFill>
                  <a:schemeClr val="tx2"/>
                </a:solidFill>
                <a:effectLst/>
              </a:rPr>
              <a:t>ciclo</a:t>
            </a:r>
            <a:r>
              <a:rPr lang="en-US" b="0" i="0" dirty="0">
                <a:solidFill>
                  <a:schemeClr val="tx2"/>
                </a:solidFill>
                <a:effectLst/>
              </a:rPr>
              <a:t> de </a:t>
            </a:r>
            <a:r>
              <a:rPr lang="en-US" b="0" i="0" dirty="0" err="1">
                <a:solidFill>
                  <a:schemeClr val="tx2"/>
                </a:solidFill>
                <a:effectLst/>
              </a:rPr>
              <a:t>vida</a:t>
            </a:r>
            <a:r>
              <a:rPr lang="en-US" b="0" i="0" dirty="0">
                <a:solidFill>
                  <a:schemeClr val="tx2"/>
                </a:solidFill>
                <a:effectLst/>
              </a:rPr>
              <a:t> de un </a:t>
            </a:r>
            <a:r>
              <a:rPr lang="en-US" b="0" i="0" dirty="0" err="1">
                <a:solidFill>
                  <a:schemeClr val="tx2"/>
                </a:solidFill>
                <a:effectLst/>
              </a:rPr>
              <a:t>producto</a:t>
            </a:r>
            <a:r>
              <a:rPr lang="en-US" b="0" i="0" dirty="0">
                <a:solidFill>
                  <a:schemeClr val="tx2"/>
                </a:solidFill>
                <a:effectLst/>
              </a:rPr>
              <a:t> </a:t>
            </a:r>
            <a:r>
              <a:rPr lang="en-US" b="0" i="0" dirty="0" err="1">
                <a:solidFill>
                  <a:schemeClr val="tx2"/>
                </a:solidFill>
                <a:effectLst/>
              </a:rPr>
              <a:t>como</a:t>
            </a:r>
            <a:r>
              <a:rPr lang="en-US" b="0" i="0" dirty="0">
                <a:solidFill>
                  <a:schemeClr val="tx2"/>
                </a:solidFill>
                <a:effectLst/>
              </a:rPr>
              <a:t> </a:t>
            </a:r>
            <a:r>
              <a:rPr lang="en-US" b="1" i="0" u="sng" dirty="0" err="1">
                <a:solidFill>
                  <a:schemeClr val="tx2"/>
                </a:solidFill>
                <a:effectLst/>
              </a:rPr>
              <a:t>todas</a:t>
            </a:r>
            <a:r>
              <a:rPr lang="en-US" b="1" i="0" u="sng" dirty="0">
                <a:solidFill>
                  <a:schemeClr val="tx2"/>
                </a:solidFill>
                <a:effectLst/>
              </a:rPr>
              <a:t> las </a:t>
            </a:r>
            <a:r>
              <a:rPr lang="en-US" b="1" i="0" u="sng" dirty="0" err="1">
                <a:solidFill>
                  <a:schemeClr val="tx2"/>
                </a:solidFill>
                <a:effectLst/>
              </a:rPr>
              <a:t>etapas</a:t>
            </a:r>
            <a:r>
              <a:rPr lang="en-US" b="1" i="0" u="sng" dirty="0">
                <a:solidFill>
                  <a:schemeClr val="tx2"/>
                </a:solidFill>
                <a:effectLst/>
              </a:rPr>
              <a:t> por las que </a:t>
            </a:r>
            <a:r>
              <a:rPr lang="en-US" b="1" i="0" u="sng" dirty="0" err="1">
                <a:solidFill>
                  <a:schemeClr val="tx2"/>
                </a:solidFill>
                <a:effectLst/>
              </a:rPr>
              <a:t>pasa</a:t>
            </a:r>
            <a:r>
              <a:rPr lang="en-US" b="1" i="0" u="sng" dirty="0">
                <a:solidFill>
                  <a:schemeClr val="tx2"/>
                </a:solidFill>
                <a:effectLst/>
              </a:rPr>
              <a:t> un </a:t>
            </a:r>
            <a:r>
              <a:rPr lang="en-US" b="1" i="0" u="sng" dirty="0" err="1">
                <a:solidFill>
                  <a:schemeClr val="tx2"/>
                </a:solidFill>
                <a:effectLst/>
              </a:rPr>
              <a:t>producto</a:t>
            </a:r>
            <a:r>
              <a:rPr lang="en-US" b="1" i="0" u="sng" dirty="0">
                <a:solidFill>
                  <a:schemeClr val="tx2"/>
                </a:solidFill>
                <a:effectLst/>
              </a:rPr>
              <a:t> </a:t>
            </a:r>
            <a:r>
              <a:rPr lang="en-US" b="1" i="0" u="sng" dirty="0" err="1">
                <a:solidFill>
                  <a:schemeClr val="tx2"/>
                </a:solidFill>
                <a:effectLst/>
              </a:rPr>
              <a:t>desde</a:t>
            </a:r>
            <a:r>
              <a:rPr lang="en-US" b="1" i="0" u="sng" dirty="0">
                <a:solidFill>
                  <a:schemeClr val="tx2"/>
                </a:solidFill>
                <a:effectLst/>
              </a:rPr>
              <a:t> que </a:t>
            </a:r>
            <a:r>
              <a:rPr lang="en-US" b="1" i="0" u="sng" dirty="0" err="1">
                <a:solidFill>
                  <a:schemeClr val="tx2"/>
                </a:solidFill>
                <a:effectLst/>
              </a:rPr>
              <a:t>entra</a:t>
            </a:r>
            <a:r>
              <a:rPr lang="en-US" b="1" i="0" u="sng" dirty="0">
                <a:solidFill>
                  <a:schemeClr val="tx2"/>
                </a:solidFill>
                <a:effectLst/>
              </a:rPr>
              <a:t> </a:t>
            </a:r>
            <a:r>
              <a:rPr lang="en-US" b="1" i="0" u="sng" dirty="0" err="1">
                <a:solidFill>
                  <a:schemeClr val="tx2"/>
                </a:solidFill>
                <a:effectLst/>
              </a:rPr>
              <a:t>en</a:t>
            </a:r>
            <a:r>
              <a:rPr lang="en-US" b="1" i="0" u="sng" dirty="0">
                <a:solidFill>
                  <a:schemeClr val="tx2"/>
                </a:solidFill>
                <a:effectLst/>
              </a:rPr>
              <a:t> un mercado hasta que se </a:t>
            </a:r>
            <a:r>
              <a:rPr lang="en-US" b="1" i="0" u="sng" dirty="0" err="1">
                <a:solidFill>
                  <a:schemeClr val="tx2"/>
                </a:solidFill>
                <a:effectLst/>
              </a:rPr>
              <a:t>retira</a:t>
            </a:r>
            <a:r>
              <a:rPr lang="en-US" b="1" i="0" u="sng" dirty="0">
                <a:solidFill>
                  <a:schemeClr val="tx2"/>
                </a:solidFill>
                <a:effectLst/>
              </a:rPr>
              <a:t> del </a:t>
            </a:r>
            <a:r>
              <a:rPr lang="en-US" b="1" i="0" u="sng" dirty="0" err="1">
                <a:solidFill>
                  <a:schemeClr val="tx2"/>
                </a:solidFill>
                <a:effectLst/>
              </a:rPr>
              <a:t>propio</a:t>
            </a:r>
            <a:r>
              <a:rPr lang="en-US" b="1" i="0" u="sng" dirty="0">
                <a:solidFill>
                  <a:schemeClr val="tx2"/>
                </a:solidFill>
                <a:effectLst/>
              </a:rPr>
              <a:t> mercado. </a:t>
            </a:r>
          </a:p>
          <a:p>
            <a:pPr indent="-228600">
              <a:lnSpc>
                <a:spcPct val="90000"/>
              </a:lnSpc>
              <a:spcAft>
                <a:spcPts val="600"/>
              </a:spcAft>
              <a:buFont typeface="Arial" panose="020B0604020202020204" pitchFamily="34" charset="0"/>
              <a:buChar char="•"/>
            </a:pPr>
            <a:r>
              <a:rPr lang="en-US" b="0" i="0" dirty="0">
                <a:solidFill>
                  <a:schemeClr val="tx2"/>
                </a:solidFill>
                <a:effectLst/>
              </a:rPr>
              <a:t>Este </a:t>
            </a:r>
            <a:r>
              <a:rPr lang="en-US" b="0" i="0" dirty="0" err="1">
                <a:solidFill>
                  <a:schemeClr val="tx2"/>
                </a:solidFill>
                <a:effectLst/>
              </a:rPr>
              <a:t>término</a:t>
            </a:r>
            <a:r>
              <a:rPr lang="en-US" b="0" i="0" dirty="0">
                <a:solidFill>
                  <a:schemeClr val="tx2"/>
                </a:solidFill>
                <a:effectLst/>
              </a:rPr>
              <a:t> es una </a:t>
            </a:r>
            <a:r>
              <a:rPr lang="en-US" b="0" i="0" dirty="0" err="1">
                <a:solidFill>
                  <a:schemeClr val="tx2"/>
                </a:solidFill>
                <a:effectLst/>
              </a:rPr>
              <a:t>analogía</a:t>
            </a:r>
            <a:r>
              <a:rPr lang="en-US" b="0" i="0" dirty="0">
                <a:solidFill>
                  <a:schemeClr val="tx2"/>
                </a:solidFill>
                <a:effectLst/>
              </a:rPr>
              <a:t> que surge de la </a:t>
            </a:r>
            <a:r>
              <a:rPr lang="en-US" b="0" i="0" dirty="0" err="1">
                <a:solidFill>
                  <a:schemeClr val="tx2"/>
                </a:solidFill>
                <a:effectLst/>
              </a:rPr>
              <a:t>evolución</a:t>
            </a:r>
            <a:r>
              <a:rPr lang="en-US" b="0" i="0" dirty="0">
                <a:solidFill>
                  <a:schemeClr val="tx2"/>
                </a:solidFill>
                <a:effectLst/>
              </a:rPr>
              <a:t> de los </a:t>
            </a:r>
            <a:r>
              <a:rPr lang="en-US" b="0" i="0" dirty="0" err="1">
                <a:solidFill>
                  <a:schemeClr val="tx2"/>
                </a:solidFill>
                <a:effectLst/>
              </a:rPr>
              <a:t>seres</a:t>
            </a:r>
            <a:r>
              <a:rPr lang="en-US" b="0" i="0" dirty="0">
                <a:solidFill>
                  <a:schemeClr val="tx2"/>
                </a:solidFill>
                <a:effectLst/>
              </a:rPr>
              <a:t> </a:t>
            </a:r>
            <a:r>
              <a:rPr lang="en-US" b="0" i="0" dirty="0" err="1">
                <a:solidFill>
                  <a:schemeClr val="tx2"/>
                </a:solidFill>
                <a:effectLst/>
              </a:rPr>
              <a:t>vivos</a:t>
            </a:r>
            <a:r>
              <a:rPr lang="en-US" b="0" i="0" dirty="0">
                <a:solidFill>
                  <a:schemeClr val="tx2"/>
                </a:solidFill>
                <a:effectLst/>
              </a:rPr>
              <a:t>, </a:t>
            </a:r>
            <a:r>
              <a:rPr lang="en-US" b="0" i="0" dirty="0" err="1">
                <a:solidFill>
                  <a:schemeClr val="tx2"/>
                </a:solidFill>
                <a:effectLst/>
              </a:rPr>
              <a:t>quienes</a:t>
            </a:r>
            <a:r>
              <a:rPr lang="en-US" b="0" i="0" dirty="0">
                <a:solidFill>
                  <a:schemeClr val="tx2"/>
                </a:solidFill>
                <a:effectLst/>
              </a:rPr>
              <a:t> </a:t>
            </a:r>
            <a:r>
              <a:rPr lang="en-US" b="0" i="0" dirty="0" err="1">
                <a:solidFill>
                  <a:schemeClr val="tx2"/>
                </a:solidFill>
                <a:effectLst/>
              </a:rPr>
              <a:t>tienen</a:t>
            </a:r>
            <a:r>
              <a:rPr lang="en-US" b="0" i="0" dirty="0">
                <a:solidFill>
                  <a:schemeClr val="tx2"/>
                </a:solidFill>
                <a:effectLst/>
              </a:rPr>
              <a:t> un </a:t>
            </a:r>
            <a:r>
              <a:rPr lang="en-US" b="0" i="0" dirty="0" err="1">
                <a:solidFill>
                  <a:schemeClr val="tx2"/>
                </a:solidFill>
                <a:effectLst/>
              </a:rPr>
              <a:t>ciclo</a:t>
            </a:r>
            <a:r>
              <a:rPr lang="en-US" b="0" i="0" dirty="0">
                <a:solidFill>
                  <a:schemeClr val="tx2"/>
                </a:solidFill>
                <a:effectLst/>
              </a:rPr>
              <a:t> de </a:t>
            </a:r>
            <a:r>
              <a:rPr lang="en-US" b="0" i="0" dirty="0" err="1">
                <a:solidFill>
                  <a:schemeClr val="tx2"/>
                </a:solidFill>
                <a:effectLst/>
              </a:rPr>
              <a:t>vida</a:t>
            </a:r>
            <a:r>
              <a:rPr lang="en-US" b="0" i="0" dirty="0">
                <a:solidFill>
                  <a:schemeClr val="tx2"/>
                </a:solidFill>
                <a:effectLst/>
              </a:rPr>
              <a:t> que </a:t>
            </a:r>
            <a:r>
              <a:rPr lang="en-US" b="0" i="0" dirty="0" err="1">
                <a:solidFill>
                  <a:schemeClr val="tx2"/>
                </a:solidFill>
                <a:effectLst/>
              </a:rPr>
              <a:t>también</a:t>
            </a:r>
            <a:r>
              <a:rPr lang="en-US" b="0" i="0" dirty="0">
                <a:solidFill>
                  <a:schemeClr val="tx2"/>
                </a:solidFill>
                <a:effectLst/>
              </a:rPr>
              <a:t> </a:t>
            </a:r>
            <a:r>
              <a:rPr lang="en-US" b="0" i="0" dirty="0" err="1">
                <a:solidFill>
                  <a:schemeClr val="tx2"/>
                </a:solidFill>
                <a:effectLst/>
              </a:rPr>
              <a:t>pasa</a:t>
            </a:r>
            <a:r>
              <a:rPr lang="en-US" b="0" i="0" dirty="0">
                <a:solidFill>
                  <a:schemeClr val="tx2"/>
                </a:solidFill>
                <a:effectLst/>
              </a:rPr>
              <a:t> por </a:t>
            </a:r>
            <a:r>
              <a:rPr lang="en-US" b="0" i="0" dirty="0" err="1">
                <a:solidFill>
                  <a:schemeClr val="tx2"/>
                </a:solidFill>
                <a:effectLst/>
              </a:rPr>
              <a:t>diferentes</a:t>
            </a:r>
            <a:r>
              <a:rPr lang="en-US" b="0" i="0" dirty="0">
                <a:solidFill>
                  <a:schemeClr val="tx2"/>
                </a:solidFill>
                <a:effectLst/>
              </a:rPr>
              <a:t> </a:t>
            </a:r>
            <a:r>
              <a:rPr lang="en-US" b="0" i="0" dirty="0" err="1">
                <a:solidFill>
                  <a:schemeClr val="tx2"/>
                </a:solidFill>
                <a:effectLst/>
              </a:rPr>
              <a:t>etapas</a:t>
            </a:r>
            <a:r>
              <a:rPr lang="en-US" b="0" i="0" dirty="0">
                <a:solidFill>
                  <a:schemeClr val="tx2"/>
                </a:solidFill>
                <a:effectLst/>
              </a:rPr>
              <a:t>, </a:t>
            </a:r>
            <a:r>
              <a:rPr lang="en-US" b="0" i="0" dirty="0" err="1">
                <a:solidFill>
                  <a:schemeClr val="tx2"/>
                </a:solidFill>
                <a:effectLst/>
              </a:rPr>
              <a:t>desde</a:t>
            </a:r>
            <a:r>
              <a:rPr lang="en-US" b="0" i="0" dirty="0">
                <a:solidFill>
                  <a:schemeClr val="tx2"/>
                </a:solidFill>
                <a:effectLst/>
              </a:rPr>
              <a:t> </a:t>
            </a:r>
            <a:r>
              <a:rPr lang="en-US" b="0" i="0" dirty="0" err="1">
                <a:solidFill>
                  <a:schemeClr val="tx2"/>
                </a:solidFill>
                <a:effectLst/>
              </a:rPr>
              <a:t>el</a:t>
            </a:r>
            <a:r>
              <a:rPr lang="en-US" b="0" i="0" dirty="0">
                <a:solidFill>
                  <a:schemeClr val="tx2"/>
                </a:solidFill>
                <a:effectLst/>
              </a:rPr>
              <a:t> </a:t>
            </a:r>
            <a:r>
              <a:rPr lang="en-US" b="0" i="0" dirty="0" err="1">
                <a:solidFill>
                  <a:schemeClr val="tx2"/>
                </a:solidFill>
                <a:effectLst/>
              </a:rPr>
              <a:t>nacimiento</a:t>
            </a:r>
            <a:r>
              <a:rPr lang="en-US" b="0" i="0" dirty="0">
                <a:solidFill>
                  <a:schemeClr val="tx2"/>
                </a:solidFill>
                <a:effectLst/>
              </a:rPr>
              <a:t> del ser vivo hasta la </a:t>
            </a:r>
            <a:r>
              <a:rPr lang="en-US" b="0" i="0" dirty="0" err="1">
                <a:solidFill>
                  <a:schemeClr val="tx2"/>
                </a:solidFill>
                <a:effectLst/>
              </a:rPr>
              <a:t>muerte</a:t>
            </a:r>
            <a:r>
              <a:rPr lang="en-US" b="0" i="0" dirty="0">
                <a:solidFill>
                  <a:schemeClr val="tx2"/>
                </a:solidFill>
                <a:effectLst/>
              </a:rPr>
              <a:t>. </a:t>
            </a:r>
          </a:p>
          <a:p>
            <a:pPr indent="-228600">
              <a:lnSpc>
                <a:spcPct val="90000"/>
              </a:lnSpc>
              <a:spcAft>
                <a:spcPts val="600"/>
              </a:spcAft>
              <a:buFont typeface="Arial" panose="020B0604020202020204" pitchFamily="34" charset="0"/>
              <a:buChar char="•"/>
            </a:pPr>
            <a:r>
              <a:rPr lang="en-US" b="0" i="0" dirty="0">
                <a:solidFill>
                  <a:schemeClr val="tx2"/>
                </a:solidFill>
                <a:effectLst/>
              </a:rPr>
              <a:t>Al </a:t>
            </a:r>
            <a:r>
              <a:rPr lang="en-US" b="0" i="0" dirty="0" err="1">
                <a:solidFill>
                  <a:schemeClr val="tx2"/>
                </a:solidFill>
                <a:effectLst/>
              </a:rPr>
              <a:t>igual</a:t>
            </a:r>
            <a:r>
              <a:rPr lang="en-US" b="0" i="0" dirty="0">
                <a:solidFill>
                  <a:schemeClr val="tx2"/>
                </a:solidFill>
                <a:effectLst/>
              </a:rPr>
              <a:t> que </a:t>
            </a:r>
            <a:r>
              <a:rPr lang="en-US" b="0" i="0" dirty="0" err="1">
                <a:solidFill>
                  <a:schemeClr val="tx2"/>
                </a:solidFill>
                <a:effectLst/>
              </a:rPr>
              <a:t>sucede</a:t>
            </a:r>
            <a:r>
              <a:rPr lang="en-US" b="0" i="0" dirty="0">
                <a:solidFill>
                  <a:schemeClr val="tx2"/>
                </a:solidFill>
                <a:effectLst/>
              </a:rPr>
              <a:t> con los </a:t>
            </a:r>
            <a:r>
              <a:rPr lang="en-US" b="0" i="0" dirty="0" err="1">
                <a:solidFill>
                  <a:schemeClr val="tx2"/>
                </a:solidFill>
                <a:effectLst/>
              </a:rPr>
              <a:t>seres</a:t>
            </a:r>
            <a:r>
              <a:rPr lang="en-US" b="0" i="0" dirty="0">
                <a:solidFill>
                  <a:schemeClr val="tx2"/>
                </a:solidFill>
                <a:effectLst/>
              </a:rPr>
              <a:t> </a:t>
            </a:r>
            <a:r>
              <a:rPr lang="en-US" b="0" i="0" dirty="0" err="1">
                <a:solidFill>
                  <a:schemeClr val="tx2"/>
                </a:solidFill>
                <a:effectLst/>
              </a:rPr>
              <a:t>vivos</a:t>
            </a:r>
            <a:r>
              <a:rPr lang="en-US" b="0" i="0" dirty="0">
                <a:solidFill>
                  <a:schemeClr val="tx2"/>
                </a:solidFill>
                <a:effectLst/>
              </a:rPr>
              <a:t>, </a:t>
            </a:r>
            <a:r>
              <a:rPr lang="en-US" b="0" i="0" dirty="0" err="1">
                <a:solidFill>
                  <a:schemeClr val="tx2"/>
                </a:solidFill>
                <a:effectLst/>
              </a:rPr>
              <a:t>en</a:t>
            </a:r>
            <a:r>
              <a:rPr lang="en-US" b="0" i="0" dirty="0">
                <a:solidFill>
                  <a:schemeClr val="tx2"/>
                </a:solidFill>
                <a:effectLst/>
              </a:rPr>
              <a:t> los </a:t>
            </a:r>
            <a:r>
              <a:rPr lang="en-US" b="0" i="0" dirty="0" err="1">
                <a:solidFill>
                  <a:schemeClr val="tx2"/>
                </a:solidFill>
                <a:effectLst/>
              </a:rPr>
              <a:t>productos</a:t>
            </a:r>
            <a:r>
              <a:rPr lang="en-US" b="0" i="0" dirty="0">
                <a:solidFill>
                  <a:schemeClr val="tx2"/>
                </a:solidFill>
                <a:effectLst/>
              </a:rPr>
              <a:t> hay que </a:t>
            </a:r>
            <a:r>
              <a:rPr lang="en-US" b="0" i="0" dirty="0" err="1">
                <a:solidFill>
                  <a:schemeClr val="tx2"/>
                </a:solidFill>
                <a:effectLst/>
              </a:rPr>
              <a:t>tener</a:t>
            </a:r>
            <a:r>
              <a:rPr lang="en-US" b="0" i="0" dirty="0">
                <a:solidFill>
                  <a:schemeClr val="tx2"/>
                </a:solidFill>
                <a:effectLst/>
              </a:rPr>
              <a:t> </a:t>
            </a:r>
            <a:r>
              <a:rPr lang="en-US" b="0" i="0" dirty="0" err="1">
                <a:solidFill>
                  <a:schemeClr val="tx2"/>
                </a:solidFill>
                <a:effectLst/>
              </a:rPr>
              <a:t>en</a:t>
            </a:r>
            <a:r>
              <a:rPr lang="en-US" b="0" i="0" dirty="0">
                <a:solidFill>
                  <a:schemeClr val="tx2"/>
                </a:solidFill>
                <a:effectLst/>
              </a:rPr>
              <a:t> </a:t>
            </a:r>
            <a:r>
              <a:rPr lang="en-US" b="0" i="0" dirty="0" err="1">
                <a:solidFill>
                  <a:schemeClr val="tx2"/>
                </a:solidFill>
                <a:effectLst/>
              </a:rPr>
              <a:t>cuenta</a:t>
            </a:r>
            <a:r>
              <a:rPr lang="en-US" b="0" i="0" dirty="0">
                <a:solidFill>
                  <a:schemeClr val="tx2"/>
                </a:solidFill>
                <a:effectLst/>
              </a:rPr>
              <a:t> las </a:t>
            </a:r>
            <a:r>
              <a:rPr lang="en-US" b="0" i="0" dirty="0" err="1">
                <a:solidFill>
                  <a:schemeClr val="tx2"/>
                </a:solidFill>
                <a:effectLst/>
              </a:rPr>
              <a:t>peculiaridades</a:t>
            </a:r>
            <a:r>
              <a:rPr lang="en-US" b="0" i="0" dirty="0">
                <a:solidFill>
                  <a:schemeClr val="tx2"/>
                </a:solidFill>
                <a:effectLst/>
              </a:rPr>
              <a:t> y </a:t>
            </a:r>
            <a:r>
              <a:rPr lang="en-US" b="0" i="0" dirty="0" err="1">
                <a:solidFill>
                  <a:schemeClr val="tx2"/>
                </a:solidFill>
                <a:effectLst/>
              </a:rPr>
              <a:t>características</a:t>
            </a:r>
            <a:r>
              <a:rPr lang="en-US" b="0" i="0" dirty="0">
                <a:solidFill>
                  <a:schemeClr val="tx2"/>
                </a:solidFill>
                <a:effectLst/>
              </a:rPr>
              <a:t> de </a:t>
            </a:r>
            <a:r>
              <a:rPr lang="en-US" b="0" i="0" dirty="0" err="1">
                <a:solidFill>
                  <a:schemeClr val="tx2"/>
                </a:solidFill>
                <a:effectLst/>
              </a:rPr>
              <a:t>cada</a:t>
            </a:r>
            <a:r>
              <a:rPr lang="en-US" b="0" i="0" dirty="0">
                <a:solidFill>
                  <a:schemeClr val="tx2"/>
                </a:solidFill>
                <a:effectLst/>
              </a:rPr>
              <a:t> </a:t>
            </a:r>
            <a:r>
              <a:rPr lang="en-US" b="0" i="0" dirty="0" err="1">
                <a:solidFill>
                  <a:schemeClr val="tx2"/>
                </a:solidFill>
                <a:effectLst/>
              </a:rPr>
              <a:t>producto</a:t>
            </a:r>
            <a:r>
              <a:rPr lang="en-US" b="0" i="0" dirty="0">
                <a:solidFill>
                  <a:schemeClr val="tx2"/>
                </a:solidFill>
                <a:effectLst/>
              </a:rPr>
              <a:t>, y </a:t>
            </a:r>
            <a:r>
              <a:rPr lang="en-US" b="0" i="0" dirty="0" err="1">
                <a:solidFill>
                  <a:schemeClr val="tx2"/>
                </a:solidFill>
                <a:effectLst/>
              </a:rPr>
              <a:t>el</a:t>
            </a:r>
            <a:r>
              <a:rPr lang="en-US" b="0" i="0" dirty="0">
                <a:solidFill>
                  <a:schemeClr val="tx2"/>
                </a:solidFill>
                <a:effectLst/>
              </a:rPr>
              <a:t> mercado </a:t>
            </a:r>
            <a:r>
              <a:rPr lang="en-US" b="0" i="0" dirty="0" err="1">
                <a:solidFill>
                  <a:schemeClr val="tx2"/>
                </a:solidFill>
                <a:effectLst/>
              </a:rPr>
              <a:t>en</a:t>
            </a:r>
            <a:r>
              <a:rPr lang="en-US" b="0" i="0" dirty="0">
                <a:solidFill>
                  <a:schemeClr val="tx2"/>
                </a:solidFill>
                <a:effectLst/>
              </a:rPr>
              <a:t> </a:t>
            </a:r>
            <a:r>
              <a:rPr lang="en-US" b="0" i="0" dirty="0" err="1">
                <a:solidFill>
                  <a:schemeClr val="tx2"/>
                </a:solidFill>
                <a:effectLst/>
              </a:rPr>
              <a:t>el</a:t>
            </a:r>
            <a:r>
              <a:rPr lang="en-US" b="0" i="0" dirty="0">
                <a:solidFill>
                  <a:schemeClr val="tx2"/>
                </a:solidFill>
                <a:effectLst/>
              </a:rPr>
              <a:t> que </a:t>
            </a:r>
            <a:r>
              <a:rPr lang="en-US" b="0" i="0" dirty="0" err="1">
                <a:solidFill>
                  <a:schemeClr val="tx2"/>
                </a:solidFill>
                <a:effectLst/>
              </a:rPr>
              <a:t>va</a:t>
            </a:r>
            <a:r>
              <a:rPr lang="en-US" b="0" i="0" dirty="0">
                <a:solidFill>
                  <a:schemeClr val="tx2"/>
                </a:solidFill>
                <a:effectLst/>
              </a:rPr>
              <a:t> a </a:t>
            </a:r>
            <a:r>
              <a:rPr lang="en-US" b="0" i="0" dirty="0" err="1">
                <a:solidFill>
                  <a:schemeClr val="tx2"/>
                </a:solidFill>
                <a:effectLst/>
              </a:rPr>
              <a:t>introducirse</a:t>
            </a:r>
            <a:r>
              <a:rPr lang="en-US" b="0" i="0" dirty="0">
                <a:solidFill>
                  <a:schemeClr val="tx2"/>
                </a:solidFill>
                <a:effectLst/>
              </a:rPr>
              <a:t>, </a:t>
            </a:r>
            <a:r>
              <a:rPr lang="en-US" b="0" i="0" dirty="0" err="1">
                <a:solidFill>
                  <a:schemeClr val="tx2"/>
                </a:solidFill>
                <a:effectLst/>
              </a:rPr>
              <a:t>pues</a:t>
            </a:r>
            <a:r>
              <a:rPr lang="en-US" b="0" i="0" dirty="0">
                <a:solidFill>
                  <a:schemeClr val="tx2"/>
                </a:solidFill>
                <a:effectLst/>
              </a:rPr>
              <a:t> </a:t>
            </a:r>
            <a:r>
              <a:rPr lang="en-US" b="0" i="0" dirty="0" err="1">
                <a:solidFill>
                  <a:schemeClr val="tx2"/>
                </a:solidFill>
                <a:effectLst/>
              </a:rPr>
              <a:t>todos</a:t>
            </a:r>
            <a:r>
              <a:rPr lang="en-US" b="0" i="0" dirty="0">
                <a:solidFill>
                  <a:schemeClr val="tx2"/>
                </a:solidFill>
                <a:effectLst/>
              </a:rPr>
              <a:t> los </a:t>
            </a:r>
            <a:r>
              <a:rPr lang="en-US" b="0" i="0" dirty="0" err="1">
                <a:solidFill>
                  <a:schemeClr val="tx2"/>
                </a:solidFill>
                <a:effectLst/>
              </a:rPr>
              <a:t>artículos</a:t>
            </a:r>
            <a:r>
              <a:rPr lang="en-US" b="0" i="0" dirty="0">
                <a:solidFill>
                  <a:schemeClr val="tx2"/>
                </a:solidFill>
                <a:effectLst/>
              </a:rPr>
              <a:t> o </a:t>
            </a:r>
            <a:r>
              <a:rPr lang="en-US" b="0" i="0" dirty="0" err="1">
                <a:solidFill>
                  <a:schemeClr val="tx2"/>
                </a:solidFill>
                <a:effectLst/>
              </a:rPr>
              <a:t>productos</a:t>
            </a:r>
            <a:r>
              <a:rPr lang="en-US" b="0" i="0" dirty="0">
                <a:solidFill>
                  <a:schemeClr val="tx2"/>
                </a:solidFill>
                <a:effectLst/>
              </a:rPr>
              <a:t> no son </a:t>
            </a:r>
            <a:r>
              <a:rPr lang="en-US" b="0" i="0" dirty="0" err="1">
                <a:solidFill>
                  <a:schemeClr val="tx2"/>
                </a:solidFill>
                <a:effectLst/>
              </a:rPr>
              <a:t>iguales</a:t>
            </a:r>
            <a:r>
              <a:rPr lang="en-US" b="0" i="0" dirty="0">
                <a:solidFill>
                  <a:schemeClr val="tx2"/>
                </a:solidFill>
                <a:effectLst/>
              </a:rPr>
              <a:t>. </a:t>
            </a:r>
          </a:p>
        </p:txBody>
      </p:sp>
      <p:grpSp>
        <p:nvGrpSpPr>
          <p:cNvPr id="23" name="Group 1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6" name="Freeform: Shape 1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Marcador de contenido 4">
            <a:extLst>
              <a:ext uri="{FF2B5EF4-FFF2-40B4-BE49-F238E27FC236}">
                <a16:creationId xmlns:a16="http://schemas.microsoft.com/office/drawing/2014/main" id="{FBF3B7E5-4EF1-4474-AC6F-3A6E0FD4F051}"/>
              </a:ext>
            </a:extLst>
          </p:cNvPr>
          <p:cNvPicPr>
            <a:picLocks noGrp="1" noChangeAspect="1"/>
          </p:cNvPicPr>
          <p:nvPr>
            <p:ph idx="1"/>
          </p:nvPr>
        </p:nvPicPr>
        <p:blipFill>
          <a:blip r:embed="rId2"/>
          <a:stretch>
            <a:fillRect/>
          </a:stretch>
        </p:blipFill>
        <p:spPr>
          <a:xfrm>
            <a:off x="5559287" y="2564904"/>
            <a:ext cx="3328681" cy="2088232"/>
          </a:xfrm>
          <a:prstGeom prst="rect">
            <a:avLst/>
          </a:prstGeom>
        </p:spPr>
      </p:pic>
    </p:spTree>
    <p:extLst>
      <p:ext uri="{BB962C8B-B14F-4D97-AF65-F5344CB8AC3E}">
        <p14:creationId xmlns:p14="http://schemas.microsoft.com/office/powerpoint/2010/main" val="115822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080F6D3-64B8-4FDD-915E-FB5C7DEBBCF0}"/>
              </a:ext>
            </a:extLst>
          </p:cNvPr>
          <p:cNvSpPr>
            <a:spLocks noGrp="1"/>
          </p:cNvSpPr>
          <p:nvPr>
            <p:ph type="title"/>
          </p:nvPr>
        </p:nvSpPr>
        <p:spPr>
          <a:xfrm>
            <a:off x="3724072" y="629266"/>
            <a:ext cx="4939868" cy="1676603"/>
          </a:xfrm>
        </p:spPr>
        <p:txBody>
          <a:bodyPr>
            <a:normAutofit/>
          </a:bodyPr>
          <a:lstStyle/>
          <a:p>
            <a:r>
              <a:rPr lang="es-ES" sz="4700" b="1" dirty="0"/>
              <a:t>1. INTRODUCCIÓN.</a:t>
            </a:r>
          </a:p>
        </p:txBody>
      </p:sp>
      <p:pic>
        <p:nvPicPr>
          <p:cNvPr id="9" name="Picture 8">
            <a:extLst>
              <a:ext uri="{FF2B5EF4-FFF2-40B4-BE49-F238E27FC236}">
                <a16:creationId xmlns:a16="http://schemas.microsoft.com/office/drawing/2014/main" id="{5F5248E6-9532-4355-9B63-8AB0AFEE28C5}"/>
              </a:ext>
            </a:extLst>
          </p:cNvPr>
          <p:cNvPicPr>
            <a:picLocks noChangeAspect="1"/>
          </p:cNvPicPr>
          <p:nvPr/>
        </p:nvPicPr>
        <p:blipFill rotWithShape="1">
          <a:blip r:embed="rId2"/>
          <a:srcRect l="42660" r="23500" b="-1"/>
          <a:stretch/>
        </p:blipFill>
        <p:spPr>
          <a:xfrm>
            <a:off x="20" y="10"/>
            <a:ext cx="3476673" cy="6857990"/>
          </a:xfrm>
          <a:prstGeom prst="rect">
            <a:avLst/>
          </a:prstGeom>
          <a:effectLst/>
        </p:spPr>
      </p:pic>
      <p:graphicFrame>
        <p:nvGraphicFramePr>
          <p:cNvPr id="8" name="Marcador de contenido 5">
            <a:extLst>
              <a:ext uri="{FF2B5EF4-FFF2-40B4-BE49-F238E27FC236}">
                <a16:creationId xmlns:a16="http://schemas.microsoft.com/office/drawing/2014/main" id="{FB06DB6A-BE3E-41CC-ABF7-50C6961AF02B}"/>
              </a:ext>
            </a:extLst>
          </p:cNvPr>
          <p:cNvGraphicFramePr>
            <a:graphicFrameLocks noGrp="1"/>
          </p:cNvGraphicFramePr>
          <p:nvPr>
            <p:ph idx="1"/>
            <p:extLst>
              <p:ext uri="{D42A27DB-BD31-4B8C-83A1-F6EECF244321}">
                <p14:modId xmlns:p14="http://schemas.microsoft.com/office/powerpoint/2010/main" val="2692958920"/>
              </p:ext>
            </p:extLst>
          </p:nvPr>
        </p:nvGraphicFramePr>
        <p:xfrm>
          <a:off x="3724073" y="1844824"/>
          <a:ext cx="4939867"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0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115757A-0604-47BE-8242-6F28F3F6BD40}"/>
              </a:ext>
            </a:extLst>
          </p:cNvPr>
          <p:cNvSpPr>
            <a:spLocks noGrp="1"/>
          </p:cNvSpPr>
          <p:nvPr>
            <p:ph type="title"/>
          </p:nvPr>
        </p:nvSpPr>
        <p:spPr>
          <a:xfrm>
            <a:off x="3724072" y="629268"/>
            <a:ext cx="4939868" cy="1286160"/>
          </a:xfrm>
        </p:spPr>
        <p:txBody>
          <a:bodyPr anchor="b">
            <a:normAutofit/>
          </a:bodyPr>
          <a:lstStyle/>
          <a:p>
            <a:r>
              <a:rPr lang="es-ES" sz="4800" b="1" dirty="0"/>
              <a:t>2. CRECIMIENTO.</a:t>
            </a:r>
          </a:p>
        </p:txBody>
      </p:sp>
      <p:pic>
        <p:nvPicPr>
          <p:cNvPr id="9" name="Picture 8">
            <a:extLst>
              <a:ext uri="{FF2B5EF4-FFF2-40B4-BE49-F238E27FC236}">
                <a16:creationId xmlns:a16="http://schemas.microsoft.com/office/drawing/2014/main" id="{A6C05C52-01B6-4F84-941A-3B0C4B22D887}"/>
              </a:ext>
            </a:extLst>
          </p:cNvPr>
          <p:cNvPicPr>
            <a:picLocks noChangeAspect="1"/>
          </p:cNvPicPr>
          <p:nvPr/>
        </p:nvPicPr>
        <p:blipFill rotWithShape="1">
          <a:blip r:embed="rId2"/>
          <a:srcRect l="33059" r="33102" b="-1"/>
          <a:stretch/>
        </p:blipFill>
        <p:spPr>
          <a:xfrm>
            <a:off x="20" y="10"/>
            <a:ext cx="3476673"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5">
            <a:extLst>
              <a:ext uri="{FF2B5EF4-FFF2-40B4-BE49-F238E27FC236}">
                <a16:creationId xmlns:a16="http://schemas.microsoft.com/office/drawing/2014/main" id="{A0A0423F-CAF2-4655-932C-0A8758A5C90F}"/>
              </a:ext>
            </a:extLst>
          </p:cNvPr>
          <p:cNvGraphicFramePr>
            <a:graphicFrameLocks noGrp="1"/>
          </p:cNvGraphicFramePr>
          <p:nvPr>
            <p:ph idx="1"/>
            <p:extLst>
              <p:ext uri="{D42A27DB-BD31-4B8C-83A1-F6EECF244321}">
                <p14:modId xmlns:p14="http://schemas.microsoft.com/office/powerpoint/2010/main" val="488602629"/>
              </p:ext>
            </p:extLst>
          </p:nvPr>
        </p:nvGraphicFramePr>
        <p:xfrm>
          <a:off x="3724073" y="2204870"/>
          <a:ext cx="4939867" cy="4464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064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080F6D3-64B8-4FDD-915E-FB5C7DEBBCF0}"/>
              </a:ext>
            </a:extLst>
          </p:cNvPr>
          <p:cNvSpPr>
            <a:spLocks noGrp="1"/>
          </p:cNvSpPr>
          <p:nvPr>
            <p:ph type="title"/>
          </p:nvPr>
        </p:nvSpPr>
        <p:spPr>
          <a:xfrm>
            <a:off x="3724072" y="629266"/>
            <a:ext cx="4939868" cy="1676603"/>
          </a:xfrm>
        </p:spPr>
        <p:txBody>
          <a:bodyPr>
            <a:normAutofit/>
          </a:bodyPr>
          <a:lstStyle/>
          <a:p>
            <a:r>
              <a:rPr lang="es-ES" sz="4700" b="1" dirty="0"/>
              <a:t>3. MADUREZ.</a:t>
            </a:r>
          </a:p>
        </p:txBody>
      </p:sp>
      <p:pic>
        <p:nvPicPr>
          <p:cNvPr id="9" name="Picture 8">
            <a:extLst>
              <a:ext uri="{FF2B5EF4-FFF2-40B4-BE49-F238E27FC236}">
                <a16:creationId xmlns:a16="http://schemas.microsoft.com/office/drawing/2014/main" id="{5F5248E6-9532-4355-9B63-8AB0AFEE28C5}"/>
              </a:ext>
            </a:extLst>
          </p:cNvPr>
          <p:cNvPicPr>
            <a:picLocks noChangeAspect="1"/>
          </p:cNvPicPr>
          <p:nvPr/>
        </p:nvPicPr>
        <p:blipFill rotWithShape="1">
          <a:blip r:embed="rId2"/>
          <a:srcRect l="42209" r="23951" b="-1"/>
          <a:stretch/>
        </p:blipFill>
        <p:spPr>
          <a:xfrm>
            <a:off x="20" y="10"/>
            <a:ext cx="3476673" cy="6857990"/>
          </a:xfrm>
          <a:prstGeom prst="rect">
            <a:avLst/>
          </a:prstGeom>
          <a:solidFill>
            <a:schemeClr val="accent4"/>
          </a:solidFill>
          <a:effectLst/>
        </p:spPr>
      </p:pic>
      <p:graphicFrame>
        <p:nvGraphicFramePr>
          <p:cNvPr id="8" name="Marcador de contenido 5">
            <a:extLst>
              <a:ext uri="{FF2B5EF4-FFF2-40B4-BE49-F238E27FC236}">
                <a16:creationId xmlns:a16="http://schemas.microsoft.com/office/drawing/2014/main" id="{FB06DB6A-BE3E-41CC-ABF7-50C6961AF02B}"/>
              </a:ext>
            </a:extLst>
          </p:cNvPr>
          <p:cNvGraphicFramePr>
            <a:graphicFrameLocks noGrp="1"/>
          </p:cNvGraphicFramePr>
          <p:nvPr>
            <p:ph idx="1"/>
            <p:extLst>
              <p:ext uri="{D42A27DB-BD31-4B8C-83A1-F6EECF244321}">
                <p14:modId xmlns:p14="http://schemas.microsoft.com/office/powerpoint/2010/main" val="571625042"/>
              </p:ext>
            </p:extLst>
          </p:nvPr>
        </p:nvGraphicFramePr>
        <p:xfrm>
          <a:off x="3724073" y="2438400"/>
          <a:ext cx="4939867"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53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A6C05C52-01B6-4F84-941A-3B0C4B22D887}"/>
              </a:ext>
            </a:extLst>
          </p:cNvPr>
          <p:cNvPicPr>
            <a:picLocks noChangeAspect="1"/>
          </p:cNvPicPr>
          <p:nvPr/>
        </p:nvPicPr>
        <p:blipFill rotWithShape="1">
          <a:blip r:embed="rId2"/>
          <a:srcRect l="32256" r="32298"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6"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5115757A-0604-47BE-8242-6F28F3F6BD40}"/>
              </a:ext>
            </a:extLst>
          </p:cNvPr>
          <p:cNvSpPr>
            <a:spLocks noGrp="1"/>
          </p:cNvSpPr>
          <p:nvPr>
            <p:ph type="title"/>
          </p:nvPr>
        </p:nvSpPr>
        <p:spPr>
          <a:xfrm>
            <a:off x="4370286" y="407987"/>
            <a:ext cx="4291113" cy="1325563"/>
          </a:xfrm>
        </p:spPr>
        <p:txBody>
          <a:bodyPr>
            <a:normAutofit/>
          </a:bodyPr>
          <a:lstStyle/>
          <a:p>
            <a:r>
              <a:rPr lang="es-ES" b="1" dirty="0"/>
              <a:t>4. DECLIVE.</a:t>
            </a:r>
          </a:p>
        </p:txBody>
      </p:sp>
      <p:graphicFrame>
        <p:nvGraphicFramePr>
          <p:cNvPr id="8" name="Marcador de contenido 5">
            <a:extLst>
              <a:ext uri="{FF2B5EF4-FFF2-40B4-BE49-F238E27FC236}">
                <a16:creationId xmlns:a16="http://schemas.microsoft.com/office/drawing/2014/main" id="{A0A0423F-CAF2-4655-932C-0A8758A5C90F}"/>
              </a:ext>
            </a:extLst>
          </p:cNvPr>
          <p:cNvGraphicFramePr>
            <a:graphicFrameLocks noGrp="1"/>
          </p:cNvGraphicFramePr>
          <p:nvPr>
            <p:ph idx="1"/>
            <p:extLst>
              <p:ext uri="{D42A27DB-BD31-4B8C-83A1-F6EECF244321}">
                <p14:modId xmlns:p14="http://schemas.microsoft.com/office/powerpoint/2010/main" val="3545033784"/>
              </p:ext>
            </p:extLst>
          </p:nvPr>
        </p:nvGraphicFramePr>
        <p:xfrm>
          <a:off x="4370286" y="1868487"/>
          <a:ext cx="429111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014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154013B-7DAD-4D98-BEAD-DDCF0D43C3F3}"/>
              </a:ext>
            </a:extLst>
          </p:cNvPr>
          <p:cNvSpPr>
            <a:spLocks noGrp="1"/>
          </p:cNvSpPr>
          <p:nvPr>
            <p:ph type="title"/>
          </p:nvPr>
        </p:nvSpPr>
        <p:spPr>
          <a:xfrm>
            <a:off x="291682" y="88944"/>
            <a:ext cx="2626520" cy="1008112"/>
          </a:xfrm>
          <a:solidFill>
            <a:schemeClr val="accent4"/>
          </a:solidFill>
        </p:spPr>
        <p:txBody>
          <a:bodyPr anchor="ctr">
            <a:normAutofit fontScale="90000"/>
          </a:bodyPr>
          <a:lstStyle/>
          <a:p>
            <a:pPr algn="ctr"/>
            <a:r>
              <a:rPr lang="es-ES" sz="3600" b="1" dirty="0"/>
              <a:t>ESTRATEGIAS DE PRODUCTO</a:t>
            </a:r>
          </a:p>
        </p:txBody>
      </p:sp>
      <p:pic>
        <p:nvPicPr>
          <p:cNvPr id="3074" name="Picture 2" descr="El entorno y las estrategias de compras - Spend Matters México y América  Latina">
            <a:extLst>
              <a:ext uri="{FF2B5EF4-FFF2-40B4-BE49-F238E27FC236}">
                <a16:creationId xmlns:a16="http://schemas.microsoft.com/office/drawing/2014/main" id="{A456022E-FB04-4C9B-A059-D57949767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49" r="-3" b="8436"/>
          <a:stretch/>
        </p:blipFill>
        <p:spPr bwMode="auto">
          <a:xfrm>
            <a:off x="3529940" y="-10751"/>
            <a:ext cx="2626520" cy="12075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0" y="1268760"/>
            <a:ext cx="9144000" cy="5500296"/>
          </a:xfr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anchor="ctr">
            <a:normAutofit/>
          </a:bodyPr>
          <a:lstStyle/>
          <a:p>
            <a:pPr>
              <a:buFont typeface="Arial" panose="020B0604020202020204" pitchFamily="34" charset="0"/>
              <a:buChar char="•"/>
            </a:pPr>
            <a:r>
              <a:rPr lang="es-ES" sz="3100" b="1" i="0" dirty="0">
                <a:effectLst/>
                <a:latin typeface="Quicksand"/>
              </a:rPr>
              <a:t>ESTRATEGIA DE DIFERENCIACIÓN</a:t>
            </a:r>
            <a:r>
              <a:rPr lang="es-ES" sz="1400" b="1" i="0" dirty="0">
                <a:effectLst/>
                <a:latin typeface="Quicksand"/>
              </a:rPr>
              <a:t>.</a:t>
            </a:r>
            <a:endParaRPr lang="es-ES" sz="1400" b="0" i="0" dirty="0">
              <a:effectLst/>
              <a:latin typeface="Quicksand"/>
            </a:endParaRPr>
          </a:p>
          <a:p>
            <a:r>
              <a:rPr lang="es-ES" sz="1800" b="0" i="0" dirty="0">
                <a:effectLst/>
                <a:latin typeface="Quicksand"/>
              </a:rPr>
              <a:t>Actuando sobre el producto formal podremos cambiar, por ejemplo, el envase o el embalaje, para que resulte más atractivo. También podemos cambiar el diseño con formas o colores que llamen la atención; informando de que es reciclable y que cuidamos el medio ambiente, lo que se percibirá como algo positivo; ofreciendo mucha mayor calidad que otros productos similares, etc.</a:t>
            </a:r>
          </a:p>
          <a:p>
            <a:r>
              <a:rPr lang="es-ES" sz="1800" b="1" i="0" dirty="0">
                <a:effectLst/>
                <a:latin typeface="Quicksand"/>
              </a:rPr>
              <a:t>Un ejemplo</a:t>
            </a:r>
            <a:r>
              <a:rPr lang="es-ES" sz="1800" b="0" i="0" dirty="0">
                <a:effectLst/>
                <a:latin typeface="Quicksand"/>
              </a:rPr>
              <a:t> de diferenciación de producto a través del diseño es una empresa que fabrica “pendrives” pero con el diseño personalizado según lo pide cada comprador, como puede ser la forma del logo de la empresa. Al incorporar el diseño personalizado al pendrive, la empresa ha logrado diferenciarse del resto de pendrives. </a:t>
            </a:r>
          </a:p>
          <a:p>
            <a:pPr>
              <a:buFont typeface="Arial" panose="020B0604020202020204" pitchFamily="34" charset="0"/>
              <a:buChar char="•"/>
            </a:pPr>
            <a:r>
              <a:rPr lang="es-ES" sz="3100" b="1" i="0" dirty="0">
                <a:effectLst/>
                <a:latin typeface="Quicksand"/>
              </a:rPr>
              <a:t>ESTRATEGIA DE MARCA.</a:t>
            </a:r>
            <a:endParaRPr lang="es-ES" sz="3100" b="0" i="0" dirty="0">
              <a:effectLst/>
              <a:latin typeface="Quicksand"/>
            </a:endParaRPr>
          </a:p>
          <a:p>
            <a:r>
              <a:rPr lang="es-ES" sz="1400" b="0" i="0" dirty="0">
                <a:effectLst/>
                <a:latin typeface="Quicksand"/>
              </a:rPr>
              <a:t> </a:t>
            </a:r>
            <a:r>
              <a:rPr lang="es-ES" sz="1800" b="0" i="0" dirty="0">
                <a:effectLst/>
                <a:latin typeface="Quicksand"/>
              </a:rPr>
              <a:t>La marca genera confianza y disminuye la incertidumbre ante la compra, además de que permite transmitir valores y permite fidelizar a los clientes que son seguidores de esa marca. En suma, la marca es un valor añadido para todas las empresas que debe cuidarse.</a:t>
            </a:r>
          </a:p>
          <a:p>
            <a:r>
              <a:rPr lang="es-ES" sz="1800" b="1" i="0" dirty="0">
                <a:effectLst/>
                <a:latin typeface="Quicksand"/>
              </a:rPr>
              <a:t>Por ejemplo</a:t>
            </a:r>
            <a:r>
              <a:rPr lang="es-ES" sz="1800" b="0" i="0" dirty="0">
                <a:effectLst/>
                <a:latin typeface="Quicksand"/>
              </a:rPr>
              <a:t>, la empresa Volvo ha conseguido con su marca ser la referencia en seguridad en la mente del consumidor, es decir, cuando los consumidores piensan en una marca segura de automóviles suelen pensar en Volvo y están dispuestos a pagar más por este valor (otra cuestión es que sea o no cierto).</a:t>
            </a:r>
          </a:p>
          <a:p>
            <a:pPr>
              <a:buFont typeface="Arial" panose="020B0604020202020204" pitchFamily="34" charset="0"/>
              <a:buChar char="•"/>
            </a:pPr>
            <a:endParaRPr lang="es-ES" sz="400" dirty="0"/>
          </a:p>
        </p:txBody>
      </p:sp>
    </p:spTree>
    <p:extLst>
      <p:ext uri="{BB962C8B-B14F-4D97-AF65-F5344CB8AC3E}">
        <p14:creationId xmlns:p14="http://schemas.microsoft.com/office/powerpoint/2010/main" val="2089845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0A3DC-CF00-4C64-8829-662D828BE758}"/>
              </a:ext>
            </a:extLst>
          </p:cNvPr>
          <p:cNvSpPr>
            <a:spLocks noGrp="1"/>
          </p:cNvSpPr>
          <p:nvPr>
            <p:ph type="title"/>
          </p:nvPr>
        </p:nvSpPr>
        <p:spPr>
          <a:xfrm>
            <a:off x="628650" y="365126"/>
            <a:ext cx="2359174" cy="1325563"/>
          </a:xfrm>
          <a:solidFill>
            <a:schemeClr val="accent4"/>
          </a:solidFill>
        </p:spPr>
        <p:txBody>
          <a:bodyPr>
            <a:noAutofit/>
          </a:bodyPr>
          <a:lstStyle/>
          <a:p>
            <a:pPr algn="ctr"/>
            <a:r>
              <a:rPr lang="es-ES" sz="3200" b="1" dirty="0"/>
              <a:t>ESTRATEGIAS DE PRODUCTO</a:t>
            </a:r>
          </a:p>
        </p:txBody>
      </p:sp>
      <p:sp>
        <p:nvSpPr>
          <p:cNvPr id="3" name="Marcador de contenido 2">
            <a:extLst>
              <a:ext uri="{FF2B5EF4-FFF2-40B4-BE49-F238E27FC236}">
                <a16:creationId xmlns:a16="http://schemas.microsoft.com/office/drawing/2014/main" id="{41837000-04CE-441C-8098-4EE579705451}"/>
              </a:ext>
            </a:extLst>
          </p:cNvPr>
          <p:cNvSpPr>
            <a:spLocks noGrp="1"/>
          </p:cNvSpPr>
          <p:nvPr>
            <p:ph idx="1"/>
          </p:nvPr>
        </p:nvSpPr>
        <p:spPr>
          <a:xfrm>
            <a:off x="35496" y="1825624"/>
            <a:ext cx="9001000" cy="5032376"/>
          </a:xfrm>
          <a:solidFill>
            <a:schemeClr val="accent3">
              <a:lumMod val="20000"/>
              <a:lumOff val="80000"/>
            </a:schemeClr>
          </a:solidFill>
        </p:spPr>
        <p:txBody>
          <a:bodyPr anchor="ctr">
            <a:normAutofit fontScale="47500" lnSpcReduction="20000"/>
          </a:bodyPr>
          <a:lstStyle/>
          <a:p>
            <a:pPr>
              <a:buFont typeface="Arial" panose="020B0604020202020204" pitchFamily="34" charset="0"/>
              <a:buChar char="•"/>
            </a:pPr>
            <a:r>
              <a:rPr lang="es-ES" sz="4500" b="1" i="0" dirty="0">
                <a:effectLst/>
                <a:latin typeface="Quicksand"/>
              </a:rPr>
              <a:t>ESTRATEGIA DE ALARGAMIENTO DE LA VIDA DEL PRODUCTO.</a:t>
            </a:r>
            <a:endParaRPr lang="es-ES" sz="4500" b="0" i="0" dirty="0">
              <a:effectLst/>
              <a:latin typeface="Quicksand"/>
            </a:endParaRPr>
          </a:p>
          <a:p>
            <a:r>
              <a:rPr lang="es-ES" sz="3400" b="0" i="0" dirty="0">
                <a:effectLst/>
                <a:latin typeface="Quicksand"/>
              </a:rPr>
              <a:t>Cuando un producto está cerca de su fase de declive porque ve disminuir sus ventas, una alternativa a tener que crear un producto nuevo es modificar el ya existente. Se trata de una alternativa con muchos menos riesgos que tener que elaborar un producto totalmente nuevo y lanzarlo al mercado.</a:t>
            </a:r>
          </a:p>
          <a:p>
            <a:r>
              <a:rPr lang="es-ES" sz="3500" b="0" i="0" dirty="0">
                <a:effectLst/>
                <a:latin typeface="Quicksand"/>
              </a:rPr>
              <a:t>Se puede alargar la vida de un producto introduciendo innovaciones en la calidad, el diseño, en los servicios prestados, promoviendo nuevas formas de consumo, incrementando la frecuencia de la compra, vendiéndolo en otro segmento de mercado nuevo, actualizándolo, etc.</a:t>
            </a:r>
          </a:p>
          <a:p>
            <a:r>
              <a:rPr lang="es-ES" sz="3500" b="1" i="0" dirty="0">
                <a:effectLst/>
                <a:latin typeface="Quicksand"/>
              </a:rPr>
              <a:t>Por ejemplo,</a:t>
            </a:r>
            <a:r>
              <a:rPr lang="es-ES" sz="3500" b="0" i="0" dirty="0">
                <a:effectLst/>
                <a:latin typeface="Quicksand"/>
              </a:rPr>
              <a:t> las editoriales de libros de texto en papel, ante el avance del libro digital, han incorporado </a:t>
            </a:r>
            <a:r>
              <a:rPr lang="es-ES" sz="3500" b="0" i="0" dirty="0" err="1">
                <a:effectLst/>
                <a:latin typeface="Quicksand"/>
              </a:rPr>
              <a:t>CDs</a:t>
            </a:r>
            <a:r>
              <a:rPr lang="es-ES" sz="3500" b="0" i="0" dirty="0">
                <a:effectLst/>
                <a:latin typeface="Quicksand"/>
              </a:rPr>
              <a:t> y otros recursos digitales a sus libros para alargar la vida del producto y seguir las tendencias de consumo.</a:t>
            </a:r>
          </a:p>
          <a:p>
            <a:pPr>
              <a:buFont typeface="Arial" panose="020B0604020202020204" pitchFamily="34" charset="0"/>
              <a:buChar char="•"/>
            </a:pPr>
            <a:r>
              <a:rPr lang="es-ES" sz="3500" b="1" i="0" dirty="0">
                <a:effectLst/>
                <a:latin typeface="Quicksand"/>
              </a:rPr>
              <a:t>ESTRATEGIAS DE SERVICIOS.</a:t>
            </a:r>
            <a:endParaRPr lang="es-ES" sz="3500" b="0" i="0" dirty="0">
              <a:effectLst/>
              <a:latin typeface="Quicksand"/>
            </a:endParaRPr>
          </a:p>
          <a:p>
            <a:pPr>
              <a:buFont typeface="+mj-lt"/>
              <a:buAutoNum type="arabicPeriod"/>
            </a:pPr>
            <a:r>
              <a:rPr lang="es-ES" sz="3500" b="0" i="0" dirty="0">
                <a:effectLst/>
                <a:latin typeface="Quicksand"/>
              </a:rPr>
              <a:t>Tener políticas bien definidas sobre el servicio al cliente.</a:t>
            </a:r>
          </a:p>
          <a:p>
            <a:pPr>
              <a:buFont typeface="+mj-lt"/>
              <a:buAutoNum type="arabicPeriod"/>
            </a:pPr>
            <a:r>
              <a:rPr lang="es-ES" sz="3500" b="0" i="0" dirty="0">
                <a:effectLst/>
                <a:latin typeface="Quicksand"/>
              </a:rPr>
              <a:t>Asegurarnos de que todas las personas en contacto directo con el cliente tengan el perfil de servicio necesario.</a:t>
            </a:r>
          </a:p>
          <a:p>
            <a:pPr>
              <a:buFont typeface="+mj-lt"/>
              <a:buAutoNum type="arabicPeriod"/>
            </a:pPr>
            <a:r>
              <a:rPr lang="es-ES" sz="3500" b="0" i="0" dirty="0">
                <a:effectLst/>
                <a:latin typeface="Quicksand"/>
              </a:rPr>
              <a:t>Crear un programa de Fidelización de Clientes.</a:t>
            </a:r>
          </a:p>
          <a:p>
            <a:pPr>
              <a:buFont typeface="+mj-lt"/>
              <a:buAutoNum type="arabicPeriod"/>
            </a:pPr>
            <a:r>
              <a:rPr lang="es-ES" sz="3500" b="0" i="0" dirty="0">
                <a:effectLst/>
                <a:latin typeface="Quicksand"/>
              </a:rPr>
              <a:t>Capacitar al personal sobre la atención al cliente de manera constante.</a:t>
            </a:r>
          </a:p>
          <a:p>
            <a:pPr>
              <a:buFont typeface="+mj-lt"/>
              <a:buAutoNum type="arabicPeriod"/>
            </a:pPr>
            <a:r>
              <a:rPr lang="es-ES" sz="3500" b="0" i="0" dirty="0">
                <a:effectLst/>
                <a:latin typeface="Quicksand"/>
              </a:rPr>
              <a:t>Orientar los procesos de tu negocio a las necesidades el cliente, no a las nuestras.</a:t>
            </a:r>
          </a:p>
          <a:p>
            <a:pPr>
              <a:buFont typeface="+mj-lt"/>
              <a:buAutoNum type="arabicPeriod"/>
            </a:pPr>
            <a:r>
              <a:rPr lang="es-ES" sz="3500" b="0" i="0" dirty="0">
                <a:effectLst/>
                <a:latin typeface="Quicksand"/>
              </a:rPr>
              <a:t>Ofrecerle servicios adicionales que incrementen su experiencia de marca contigo.</a:t>
            </a:r>
          </a:p>
          <a:p>
            <a:pPr>
              <a:buFont typeface="+mj-lt"/>
              <a:buAutoNum type="arabicPeriod"/>
            </a:pPr>
            <a:r>
              <a:rPr lang="es-ES" sz="3500" b="0" i="0" dirty="0">
                <a:effectLst/>
                <a:latin typeface="Quicksand"/>
              </a:rPr>
              <a:t>Realizar encuestas periódicas y fijas para medir el nivel de satisfacción del cliente.</a:t>
            </a:r>
          </a:p>
          <a:p>
            <a:endParaRPr lang="es-ES" dirty="0"/>
          </a:p>
        </p:txBody>
      </p:sp>
      <p:pic>
        <p:nvPicPr>
          <p:cNvPr id="4" name="Picture 2" descr="El entorno y las estrategias de compras - Spend Matters México y América  Latina">
            <a:extLst>
              <a:ext uri="{FF2B5EF4-FFF2-40B4-BE49-F238E27FC236}">
                <a16:creationId xmlns:a16="http://schemas.microsoft.com/office/drawing/2014/main" id="{96E420FA-C3DE-4241-ABDC-521943B44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49" r="-3" b="8436"/>
          <a:stretch/>
        </p:blipFill>
        <p:spPr bwMode="auto">
          <a:xfrm>
            <a:off x="3635896" y="365126"/>
            <a:ext cx="2626520" cy="12075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5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716868" y="803325"/>
            <a:ext cx="3944780" cy="1325563"/>
          </a:xfrm>
        </p:spPr>
        <p:txBody>
          <a:bodyPr>
            <a:normAutofit/>
          </a:bodyPr>
          <a:lstStyle/>
          <a:p>
            <a:r>
              <a:rPr lang="es-ES" b="1"/>
              <a:t>EL PRECIO</a:t>
            </a:r>
          </a:p>
        </p:txBody>
      </p:sp>
      <p:sp>
        <p:nvSpPr>
          <p:cNvPr id="86" name="Freeform: Shape 85">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612"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0" name="Picture 4" descr="El precio, factor importante pero no determinante - Blog de Grupo Antón  Comunicación">
            <a:extLst>
              <a:ext uri="{FF2B5EF4-FFF2-40B4-BE49-F238E27FC236}">
                <a16:creationId xmlns:a16="http://schemas.microsoft.com/office/drawing/2014/main" id="{4A7BC874-D7B5-47B4-AADF-04B62D63F5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60" r="16058" b="-2"/>
          <a:stretch/>
        </p:blipFill>
        <p:spPr bwMode="auto">
          <a:xfrm>
            <a:off x="20" y="2"/>
            <a:ext cx="439777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4263883" y="2279018"/>
            <a:ext cx="4700605" cy="4318334"/>
          </a:xfrm>
        </p:spPr>
        <p:style>
          <a:lnRef idx="1">
            <a:schemeClr val="accent4"/>
          </a:lnRef>
          <a:fillRef idx="2">
            <a:schemeClr val="accent4"/>
          </a:fillRef>
          <a:effectRef idx="1">
            <a:schemeClr val="accent4"/>
          </a:effectRef>
          <a:fontRef idx="minor">
            <a:schemeClr val="dk1"/>
          </a:fontRef>
        </p:style>
        <p:txBody>
          <a:bodyPr anchor="t">
            <a:normAutofit fontScale="85000" lnSpcReduction="20000"/>
          </a:bodyPr>
          <a:lstStyle/>
          <a:p>
            <a:pPr marL="0" indent="0">
              <a:buNone/>
            </a:pPr>
            <a:r>
              <a:rPr lang="es-ES" sz="1700" dirty="0"/>
              <a:t>El precio es la cantidad económica que va a pagar un consumidor por nuestro producto o servicio. Es una variable fundamental para la empresa por varios motivos:</a:t>
            </a:r>
          </a:p>
          <a:p>
            <a:r>
              <a:rPr lang="es-ES" sz="1700" dirty="0"/>
              <a:t>En primer lugar, del precio dependen los ingresos de la empresa y su capacidad para hacer frente a los costes que genera el proceso de fabricación o la prestación del servicio. </a:t>
            </a:r>
          </a:p>
          <a:p>
            <a:r>
              <a:rPr lang="es-ES" sz="1700" dirty="0"/>
              <a:t>En segundo lugar, el precio es una variable muy sensible de cara al consumidor, ya que cualquier variación en el mismo puede ser percibida de forma favorable o desfavorable, de ahí que las decisiones estratégicas de marketing ligadas a esta variable han de ir en sintonía con el resto. </a:t>
            </a:r>
          </a:p>
          <a:p>
            <a:r>
              <a:rPr lang="es-ES" sz="1700" dirty="0"/>
              <a:t>Por último, la frecuencia de las promociones y/o descuentos puede llevar a que el consumidor se acostumbre a comprar únicamente en periodos de rebajas, con lo que nuestro margen se reduce. Para evitar que esto ocurra hemos de planificar muy bien nuestro calendario de ofertas o bien reducirlas. La política de Siempre Precios Bajos (SPB) de Mercadona fue la contrapartida a las guerras de precios y ofertas en el ámbito de la distribución comercial, tipo 2x3, descuentos aleatorios u ofertas que utilizan otras empresas como Carrefour. En el otro extremo, una empresa que quiera mantener una imagen de prestigio puede optar por no hacer grandes descuentos para mantener su posición de producto premium.</a:t>
            </a:r>
          </a:p>
          <a:p>
            <a:pPr marL="0" indent="0">
              <a:buNone/>
            </a:pPr>
            <a:endParaRPr lang="es-ES" sz="900" dirty="0"/>
          </a:p>
          <a:p>
            <a:pPr marL="0" indent="0">
              <a:buNone/>
            </a:pPr>
            <a:endParaRPr lang="es-ES" sz="900" dirty="0"/>
          </a:p>
          <a:p>
            <a:pPr marL="0" indent="0">
              <a:buNone/>
            </a:pPr>
            <a:endParaRPr lang="es-ES" sz="900" dirty="0"/>
          </a:p>
        </p:txBody>
      </p:sp>
    </p:spTree>
    <p:extLst>
      <p:ext uri="{BB962C8B-B14F-4D97-AF65-F5344CB8AC3E}">
        <p14:creationId xmlns:p14="http://schemas.microsoft.com/office/powerpoint/2010/main" val="11505653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ítulo 2">
            <a:extLst>
              <a:ext uri="{FF2B5EF4-FFF2-40B4-BE49-F238E27FC236}">
                <a16:creationId xmlns:a16="http://schemas.microsoft.com/office/drawing/2014/main" id="{5FF028A8-F0D4-4F24-9D61-A9CEB2148AED}"/>
              </a:ext>
            </a:extLst>
          </p:cNvPr>
          <p:cNvSpPr>
            <a:spLocks noGrp="1"/>
          </p:cNvSpPr>
          <p:nvPr>
            <p:ph type="title"/>
          </p:nvPr>
        </p:nvSpPr>
        <p:spPr>
          <a:xfrm>
            <a:off x="884419" y="1280679"/>
            <a:ext cx="7375161" cy="1325563"/>
          </a:xfrm>
        </p:spPr>
        <p:txBody>
          <a:bodyPr anchor="b">
            <a:normAutofit/>
          </a:bodyPr>
          <a:lstStyle/>
          <a:p>
            <a:pPr algn="ctr"/>
            <a:r>
              <a:rPr lang="es-ES" sz="2900" b="1"/>
              <a:t>Cuando una empresa </a:t>
            </a:r>
            <a:r>
              <a:rPr lang="es-ES" sz="2900" b="1" dirty="0"/>
              <a:t>fija los precios debe tener en cuenta a la vez los siguientes factores:</a:t>
            </a:r>
            <a:br>
              <a:rPr lang="es-ES" sz="2900" b="1" dirty="0"/>
            </a:br>
            <a:endParaRPr lang="es-ES" sz="2900" b="1" dirty="0"/>
          </a:p>
        </p:txBody>
      </p:sp>
      <p:grpSp>
        <p:nvGrpSpPr>
          <p:cNvPr id="15" name="Group 1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2382977"/>
            <a:chOff x="6867015" y="-1"/>
            <a:chExt cx="5324985" cy="3251912"/>
          </a:xfrm>
          <a:solidFill>
            <a:schemeClr val="accent5">
              <a:alpha val="10000"/>
            </a:schemeClr>
          </a:solidFill>
        </p:grpSpPr>
        <p:sp>
          <p:nvSpPr>
            <p:cNvPr id="16" name="Freeform: Shape 1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Marcador de contenido 5">
            <a:extLst>
              <a:ext uri="{FF2B5EF4-FFF2-40B4-BE49-F238E27FC236}">
                <a16:creationId xmlns:a16="http://schemas.microsoft.com/office/drawing/2014/main" id="{6A0C9E20-3E04-4C1C-B784-8764BAE01840}"/>
              </a:ext>
            </a:extLst>
          </p:cNvPr>
          <p:cNvSpPr>
            <a:spLocks noGrp="1"/>
          </p:cNvSpPr>
          <p:nvPr>
            <p:ph idx="1"/>
          </p:nvPr>
        </p:nvSpPr>
        <p:spPr>
          <a:xfrm>
            <a:off x="884419" y="2890979"/>
            <a:ext cx="7375161" cy="2693976"/>
          </a:xfrm>
        </p:spPr>
        <p:txBody>
          <a:bodyPr>
            <a:normAutofit fontScale="92500"/>
          </a:bodyPr>
          <a:lstStyle/>
          <a:p>
            <a:pPr marL="0" indent="0" algn="just">
              <a:buNone/>
            </a:pPr>
            <a:r>
              <a:rPr lang="es-ES" sz="2400" b="0" i="0" dirty="0">
                <a:solidFill>
                  <a:schemeClr val="tx2"/>
                </a:solidFill>
                <a:effectLst/>
                <a:latin typeface="Quicksand"/>
              </a:rPr>
              <a:t>Podemos establecer los precios</a:t>
            </a:r>
            <a:r>
              <a:rPr lang="es-ES" sz="2400" b="1" i="0" dirty="0">
                <a:solidFill>
                  <a:schemeClr val="tx2"/>
                </a:solidFill>
                <a:effectLst/>
                <a:latin typeface="Quicksand"/>
              </a:rPr>
              <a:t> </a:t>
            </a:r>
            <a:r>
              <a:rPr lang="es-ES" sz="2400" b="1" i="0" dirty="0">
                <a:solidFill>
                  <a:schemeClr val="tx2"/>
                </a:solidFill>
                <a:effectLst/>
                <a:highlight>
                  <a:srgbClr val="FF00FF"/>
                </a:highlight>
                <a:latin typeface="Quicksand"/>
              </a:rPr>
              <a:t>en función de un margen</a:t>
            </a:r>
            <a:r>
              <a:rPr lang="es-ES" sz="2400" b="0" i="0" dirty="0">
                <a:solidFill>
                  <a:schemeClr val="tx2"/>
                </a:solidFill>
                <a:effectLst/>
                <a:highlight>
                  <a:srgbClr val="FF00FF"/>
                </a:highlight>
                <a:latin typeface="Quicksand"/>
              </a:rPr>
              <a:t> </a:t>
            </a:r>
            <a:r>
              <a:rPr lang="es-ES" sz="2400" b="0" i="0" dirty="0">
                <a:solidFill>
                  <a:schemeClr val="tx2"/>
                </a:solidFill>
                <a:effectLst/>
                <a:latin typeface="Quicksand"/>
              </a:rPr>
              <a:t>que añadimos a los costes de producción de nuestro producto, por ejemplo, si vendo viajes, le añado a la suma total de todos los productos un 5%. Otra opción es fijar precios </a:t>
            </a:r>
            <a:r>
              <a:rPr lang="es-ES" sz="2400" b="1" i="0" dirty="0">
                <a:solidFill>
                  <a:schemeClr val="tx2"/>
                </a:solidFill>
                <a:effectLst/>
                <a:highlight>
                  <a:srgbClr val="00FFFF"/>
                </a:highlight>
                <a:latin typeface="Quicksand"/>
              </a:rPr>
              <a:t>en función de la competencia</a:t>
            </a:r>
            <a:r>
              <a:rPr lang="es-ES" sz="2400" b="0" i="0" dirty="0">
                <a:solidFill>
                  <a:schemeClr val="tx2"/>
                </a:solidFill>
                <a:effectLst/>
                <a:latin typeface="Quicksand"/>
              </a:rPr>
              <a:t>, para no parecer más caros o baratos y no entrar en una guerra de precios. Por último podemos </a:t>
            </a:r>
            <a:r>
              <a:rPr lang="es-ES" sz="2400" b="1" i="0" dirty="0">
                <a:solidFill>
                  <a:schemeClr val="tx2"/>
                </a:solidFill>
                <a:effectLst/>
                <a:highlight>
                  <a:srgbClr val="00FF00"/>
                </a:highlight>
                <a:latin typeface="Quicksand"/>
              </a:rPr>
              <a:t>combinar las dos anteriores</a:t>
            </a:r>
            <a:r>
              <a:rPr lang="es-ES" sz="2400" b="0" i="0" dirty="0">
                <a:solidFill>
                  <a:schemeClr val="tx2"/>
                </a:solidFill>
                <a:effectLst/>
                <a:latin typeface="Quicksand"/>
              </a:rPr>
              <a:t>. En cualquier caso el precio que cobremos deberá ser suficiente para asegurar la viabilidad de la empresa.</a:t>
            </a:r>
            <a:endParaRPr lang="es-ES" sz="2400" dirty="0">
              <a:solidFill>
                <a:schemeClr val="tx2"/>
              </a:solidFill>
            </a:endParaRPr>
          </a:p>
        </p:txBody>
      </p:sp>
      <p:grpSp>
        <p:nvGrpSpPr>
          <p:cNvPr id="21" name="Group 2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174211" cy="2175328"/>
            <a:chOff x="-305" y="-1"/>
            <a:chExt cx="3832880" cy="2876136"/>
          </a:xfrm>
        </p:grpSpPr>
        <p:sp>
          <p:nvSpPr>
            <p:cNvPr id="22" name="Freeform: Shape 2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168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360759" y="3752849"/>
            <a:ext cx="2468166" cy="2452687"/>
          </a:xfrm>
        </p:spPr>
        <p:txBody>
          <a:bodyPr anchor="ctr">
            <a:normAutofit/>
          </a:bodyPr>
          <a:lstStyle/>
          <a:p>
            <a:pPr algn="ctr"/>
            <a:r>
              <a:rPr lang="es-ES" sz="3100" b="1" dirty="0"/>
              <a:t>EL MARKETING</a:t>
            </a:r>
          </a:p>
        </p:txBody>
      </p:sp>
      <p:pic>
        <p:nvPicPr>
          <p:cNvPr id="5" name="Imagen 4">
            <a:extLst>
              <a:ext uri="{FF2B5EF4-FFF2-40B4-BE49-F238E27FC236}">
                <a16:creationId xmlns:a16="http://schemas.microsoft.com/office/drawing/2014/main" id="{CC1C679E-1418-47F8-9E87-CCEEE3371001}"/>
              </a:ext>
            </a:extLst>
          </p:cNvPr>
          <p:cNvPicPr>
            <a:picLocks noChangeAspect="1"/>
          </p:cNvPicPr>
          <p:nvPr/>
        </p:nvPicPr>
        <p:blipFill rotWithShape="1">
          <a:blip r:embed="rId2"/>
          <a:srcRect t="2099" b="2978"/>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2 Marcador de contenido"/>
          <p:cNvSpPr>
            <a:spLocks noGrp="1"/>
          </p:cNvSpPr>
          <p:nvPr>
            <p:ph idx="1"/>
          </p:nvPr>
        </p:nvSpPr>
        <p:spPr>
          <a:xfrm>
            <a:off x="3167986" y="3752850"/>
            <a:ext cx="5614060" cy="2452687"/>
          </a:xfrm>
        </p:spPr>
        <p:style>
          <a:lnRef idx="1">
            <a:schemeClr val="accent3"/>
          </a:lnRef>
          <a:fillRef idx="2">
            <a:schemeClr val="accent3"/>
          </a:fillRef>
          <a:effectRef idx="1">
            <a:schemeClr val="accent3"/>
          </a:effectRef>
          <a:fontRef idx="minor">
            <a:schemeClr val="dk1"/>
          </a:fontRef>
        </p:style>
        <p:txBody>
          <a:bodyPr anchor="ctr">
            <a:normAutofit/>
          </a:bodyPr>
          <a:lstStyle/>
          <a:p>
            <a:pPr marL="0" indent="0">
              <a:buNone/>
            </a:pPr>
            <a:r>
              <a:rPr lang="es-ES" sz="1600" b="1" i="0" dirty="0">
                <a:effectLst/>
                <a:latin typeface="Quicksand"/>
              </a:rPr>
              <a:t>“Marketing es la ciencia y el arte de explorar, crear y entregar valor para satisfacer las necesidades de un mercado objetivo con lucro. El Marketing identifica necesidades y deseos no realizados. Define, mide y cuantifica el tamaño del mercado identificado y el lucro potencial.” – </a:t>
            </a:r>
            <a:r>
              <a:rPr lang="es-ES" sz="1600" b="1" i="0" dirty="0">
                <a:solidFill>
                  <a:srgbClr val="00B050"/>
                </a:solidFill>
                <a:effectLst/>
                <a:latin typeface="Quicksand"/>
              </a:rPr>
              <a:t>Philip Kotler</a:t>
            </a:r>
            <a:endParaRPr lang="es-ES" sz="1600" dirty="0">
              <a:solidFill>
                <a:srgbClr val="00B050"/>
              </a:solidFill>
            </a:endParaRPr>
          </a:p>
        </p:txBody>
      </p:sp>
      <p:sp>
        <p:nvSpPr>
          <p:cNvPr id="4" name="AutoShape 2">
            <a:extLst>
              <a:ext uri="{FF2B5EF4-FFF2-40B4-BE49-F238E27FC236}">
                <a16:creationId xmlns:a16="http://schemas.microsoft.com/office/drawing/2014/main" id="{50849FA6-8D2E-4114-9FC7-FDE4140FCBAD}"/>
              </a:ext>
            </a:extLst>
          </p:cNvPr>
          <p:cNvSpPr>
            <a:spLocks noChangeAspect="1" noChangeArrowheads="1"/>
          </p:cNvSpPr>
          <p:nvPr/>
        </p:nvSpPr>
        <p:spPr bwMode="auto">
          <a:xfrm>
            <a:off x="3143250" y="2881313"/>
            <a:ext cx="2857500" cy="1095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96026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8853E-5DCC-4835-A4AC-6CEC999E941A}"/>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ctr" defTabSz="914400"/>
            <a:r>
              <a:rPr lang="en-US" sz="4700" kern="1200" dirty="0">
                <a:solidFill>
                  <a:schemeClr val="tx1"/>
                </a:solidFill>
                <a:latin typeface="+mj-lt"/>
                <a:ea typeface="+mj-ea"/>
                <a:cs typeface="+mj-cs"/>
              </a:rPr>
              <a:t>ESTRATEGIAS DE PRECIOS</a:t>
            </a:r>
          </a:p>
        </p:txBody>
      </p:sp>
      <p:pic>
        <p:nvPicPr>
          <p:cNvPr id="5" name="Marcador de contenido 4">
            <a:extLst>
              <a:ext uri="{FF2B5EF4-FFF2-40B4-BE49-F238E27FC236}">
                <a16:creationId xmlns:a16="http://schemas.microsoft.com/office/drawing/2014/main" id="{58D24EC2-DBBF-4999-A839-BFD24C25F23C}"/>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0" y="1223778"/>
            <a:ext cx="8964488" cy="5589597"/>
          </a:xfrm>
          <a:prstGeom prst="rect">
            <a:avLst/>
          </a:prstGeom>
        </p:spPr>
      </p:pic>
    </p:spTree>
    <p:extLst>
      <p:ext uri="{BB962C8B-B14F-4D97-AF65-F5344CB8AC3E}">
        <p14:creationId xmlns:p14="http://schemas.microsoft.com/office/powerpoint/2010/main" val="176907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6F5C6A-3642-40C5-B722-AA564F50F29E}"/>
              </a:ext>
            </a:extLst>
          </p:cNvPr>
          <p:cNvSpPr>
            <a:spLocks noGrp="1"/>
          </p:cNvSpPr>
          <p:nvPr>
            <p:ph type="title"/>
          </p:nvPr>
        </p:nvSpPr>
        <p:spPr>
          <a:xfrm>
            <a:off x="628650" y="365126"/>
            <a:ext cx="7886700" cy="391489"/>
          </a:xfrm>
        </p:spPr>
        <p:txBody>
          <a:bodyPr>
            <a:normAutofit fontScale="90000"/>
          </a:bodyPr>
          <a:lstStyle/>
          <a:p>
            <a:pPr algn="ctr"/>
            <a:r>
              <a:rPr lang="es-ES" b="1" dirty="0"/>
              <a:t>PROMOCIÓN</a:t>
            </a:r>
          </a:p>
        </p:txBody>
      </p:sp>
      <p:sp>
        <p:nvSpPr>
          <p:cNvPr id="3" name="Marcador de contenido 2">
            <a:extLst>
              <a:ext uri="{FF2B5EF4-FFF2-40B4-BE49-F238E27FC236}">
                <a16:creationId xmlns:a16="http://schemas.microsoft.com/office/drawing/2014/main" id="{E863815A-4FB8-4F16-83CC-A2757F2DD7DC}"/>
              </a:ext>
            </a:extLst>
          </p:cNvPr>
          <p:cNvSpPr>
            <a:spLocks noGrp="1"/>
          </p:cNvSpPr>
          <p:nvPr>
            <p:ph idx="1"/>
          </p:nvPr>
        </p:nvSpPr>
        <p:spPr>
          <a:xfrm>
            <a:off x="323528" y="836713"/>
            <a:ext cx="8403668" cy="6021288"/>
          </a:xfrm>
        </p:spPr>
        <p:txBody>
          <a:bodyPr/>
          <a:lstStyle/>
          <a:p>
            <a:pPr algn="l"/>
            <a:r>
              <a:rPr lang="es-ES" sz="1800" b="0" i="0" dirty="0">
                <a:solidFill>
                  <a:srgbClr val="333333"/>
                </a:solidFill>
                <a:effectLst/>
                <a:latin typeface="Quicksand"/>
              </a:rPr>
              <a:t>La empresa crea un producto que satisface las necesidades del cliente, le fija un precio adecuado y lo pone a su disposición. La etapa del proceso es comunicarle su existencia y persuadirle para su compra.</a:t>
            </a:r>
          </a:p>
          <a:p>
            <a:pPr algn="l"/>
            <a:r>
              <a:rPr lang="es-ES" sz="1800" b="0" i="0" dirty="0">
                <a:solidFill>
                  <a:srgbClr val="333333"/>
                </a:solidFill>
                <a:effectLst/>
                <a:latin typeface="Quicksand"/>
              </a:rPr>
              <a:t>Para comunicar su propuesta de valor, utiliza diversas herramientas:</a:t>
            </a:r>
          </a:p>
          <a:p>
            <a:pPr marL="0" indent="0">
              <a:buNone/>
            </a:pPr>
            <a:endParaRPr lang="es-ES" dirty="0"/>
          </a:p>
        </p:txBody>
      </p:sp>
      <p:pic>
        <p:nvPicPr>
          <p:cNvPr id="1026" name="Picture 2">
            <a:extLst>
              <a:ext uri="{FF2B5EF4-FFF2-40B4-BE49-F238E27FC236}">
                <a16:creationId xmlns:a16="http://schemas.microsoft.com/office/drawing/2014/main" id="{7ACEDE2E-0850-40C6-8608-98C8DE7C4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80" y="2187869"/>
            <a:ext cx="1217111" cy="6480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5E57D50-4942-4DC9-9800-F47E49EFCC8E}"/>
              </a:ext>
            </a:extLst>
          </p:cNvPr>
          <p:cNvSpPr txBox="1"/>
          <p:nvPr/>
        </p:nvSpPr>
        <p:spPr>
          <a:xfrm>
            <a:off x="1607065" y="2154072"/>
            <a:ext cx="6775777" cy="646331"/>
          </a:xfrm>
          <a:prstGeom prst="rect">
            <a:avLst/>
          </a:prstGeom>
          <a:noFill/>
        </p:spPr>
        <p:txBody>
          <a:bodyPr wrap="square">
            <a:spAutoFit/>
          </a:bodyPr>
          <a:lstStyle/>
          <a:p>
            <a:r>
              <a:rPr lang="es-ES" b="0" i="0" dirty="0">
                <a:solidFill>
                  <a:srgbClr val="333333"/>
                </a:solidFill>
                <a:effectLst/>
                <a:latin typeface="Quicksand"/>
              </a:rPr>
              <a:t>PUBLICIDAD: Comunicación no personal pagada por una empresa identificada, con el fin de presentar y promocionar sus productos.</a:t>
            </a:r>
            <a:endParaRPr lang="es-ES" dirty="0"/>
          </a:p>
        </p:txBody>
      </p:sp>
      <p:pic>
        <p:nvPicPr>
          <p:cNvPr id="1028" name="Picture 4" descr="Cómo mejorar las promociones de venta de un producto en Gran Consumo -  Gotoclient">
            <a:extLst>
              <a:ext uri="{FF2B5EF4-FFF2-40B4-BE49-F238E27FC236}">
                <a16:creationId xmlns:a16="http://schemas.microsoft.com/office/drawing/2014/main" id="{3BC633DF-C95A-409C-A24C-0EC328686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4" y="2937333"/>
            <a:ext cx="1217111" cy="68381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3DF17B7-B166-48E9-9AED-2D6FDC6015BB}"/>
              </a:ext>
            </a:extLst>
          </p:cNvPr>
          <p:cNvSpPr txBox="1"/>
          <p:nvPr/>
        </p:nvSpPr>
        <p:spPr>
          <a:xfrm>
            <a:off x="1727191" y="2883646"/>
            <a:ext cx="7020026" cy="646331"/>
          </a:xfrm>
          <a:prstGeom prst="rect">
            <a:avLst/>
          </a:prstGeom>
          <a:noFill/>
        </p:spPr>
        <p:txBody>
          <a:bodyPr wrap="square">
            <a:spAutoFit/>
          </a:bodyPr>
          <a:lstStyle/>
          <a:p>
            <a:r>
              <a:rPr lang="es-ES" dirty="0">
                <a:solidFill>
                  <a:srgbClr val="333333"/>
                </a:solidFill>
                <a:latin typeface="Quicksand"/>
              </a:rPr>
              <a:t>PROMOCIÓN DE VENTAS: </a:t>
            </a:r>
            <a:r>
              <a:rPr lang="es-ES" b="0" i="0" dirty="0">
                <a:solidFill>
                  <a:srgbClr val="333333"/>
                </a:solidFill>
                <a:effectLst/>
                <a:latin typeface="Quicksand"/>
              </a:rPr>
              <a:t>Acciones a corto plazo para impulsar la compra centradas en el precio del producto.</a:t>
            </a:r>
            <a:endParaRPr lang="es-ES" dirty="0"/>
          </a:p>
        </p:txBody>
      </p:sp>
      <p:pic>
        <p:nvPicPr>
          <p:cNvPr id="1030" name="Picture 6" descr="Beneficios de la Imagen Pública y Relaciones Públicas para Empresas -  Bindiva">
            <a:extLst>
              <a:ext uri="{FF2B5EF4-FFF2-40B4-BE49-F238E27FC236}">
                <a16:creationId xmlns:a16="http://schemas.microsoft.com/office/drawing/2014/main" id="{58EA3331-D442-41DC-9F3C-0A350A497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88" y="3758075"/>
            <a:ext cx="1221093" cy="68381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9EA1DF82-40E1-457C-8296-78F7696C0357}"/>
              </a:ext>
            </a:extLst>
          </p:cNvPr>
          <p:cNvSpPr txBox="1"/>
          <p:nvPr/>
        </p:nvSpPr>
        <p:spPr>
          <a:xfrm>
            <a:off x="1731450" y="3748542"/>
            <a:ext cx="6897278" cy="646331"/>
          </a:xfrm>
          <a:prstGeom prst="rect">
            <a:avLst/>
          </a:prstGeom>
          <a:noFill/>
        </p:spPr>
        <p:txBody>
          <a:bodyPr wrap="square">
            <a:spAutoFit/>
          </a:bodyPr>
          <a:lstStyle/>
          <a:p>
            <a:r>
              <a:rPr lang="es-ES" dirty="0">
                <a:solidFill>
                  <a:srgbClr val="333333"/>
                </a:solidFill>
                <a:latin typeface="Quicksand"/>
              </a:rPr>
              <a:t>RELACIONES PÚBLICAS: </a:t>
            </a:r>
            <a:r>
              <a:rPr lang="es-ES" b="0" i="0" dirty="0">
                <a:solidFill>
                  <a:srgbClr val="333333"/>
                </a:solidFill>
                <a:effectLst/>
                <a:latin typeface="Quicksand"/>
              </a:rPr>
              <a:t>Construcción de buenas relaciones para crear una imagen corporativa positiva.</a:t>
            </a:r>
            <a:endParaRPr lang="es-ES" dirty="0"/>
          </a:p>
        </p:txBody>
      </p:sp>
      <p:pic>
        <p:nvPicPr>
          <p:cNvPr id="1032" name="Picture 8" descr="Qué es Venta Personal? | Todo Marketing">
            <a:extLst>
              <a:ext uri="{FF2B5EF4-FFF2-40B4-BE49-F238E27FC236}">
                <a16:creationId xmlns:a16="http://schemas.microsoft.com/office/drawing/2014/main" id="{D227AA88-9A4A-44D2-9CE4-D3DF1D07B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94" y="4578817"/>
            <a:ext cx="1221092" cy="92055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718B1F81-DAD5-415B-961B-F310868F4BAC}"/>
              </a:ext>
            </a:extLst>
          </p:cNvPr>
          <p:cNvSpPr txBox="1"/>
          <p:nvPr/>
        </p:nvSpPr>
        <p:spPr>
          <a:xfrm>
            <a:off x="1750922" y="4613438"/>
            <a:ext cx="6976273" cy="646331"/>
          </a:xfrm>
          <a:prstGeom prst="rect">
            <a:avLst/>
          </a:prstGeom>
          <a:noFill/>
        </p:spPr>
        <p:txBody>
          <a:bodyPr wrap="square">
            <a:spAutoFit/>
          </a:bodyPr>
          <a:lstStyle/>
          <a:p>
            <a:r>
              <a:rPr lang="es-ES" b="0" i="0" dirty="0">
                <a:solidFill>
                  <a:srgbClr val="333333"/>
                </a:solidFill>
                <a:effectLst/>
                <a:latin typeface="Quicksand"/>
              </a:rPr>
              <a:t>VENTA PERSONAL: Actuaciones de los vendedores de la empresa, para establecer relaciones con clientes y cerrar ventas.</a:t>
            </a:r>
            <a:endParaRPr lang="es-ES" dirty="0"/>
          </a:p>
        </p:txBody>
      </p:sp>
      <p:pic>
        <p:nvPicPr>
          <p:cNvPr id="1034" name="Picture 10" descr="5 beneficios del Merchandising – Servicities Blog">
            <a:extLst>
              <a:ext uri="{FF2B5EF4-FFF2-40B4-BE49-F238E27FC236}">
                <a16:creationId xmlns:a16="http://schemas.microsoft.com/office/drawing/2014/main" id="{EE2A80D7-F7B1-45DB-87C5-EE9AC001F3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097" y="5636298"/>
            <a:ext cx="1225497" cy="90621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B9DFBC68-6178-4892-BC17-8C46241452B5}"/>
              </a:ext>
            </a:extLst>
          </p:cNvPr>
          <p:cNvSpPr txBox="1"/>
          <p:nvPr/>
        </p:nvSpPr>
        <p:spPr>
          <a:xfrm>
            <a:off x="1727190" y="5720071"/>
            <a:ext cx="6897277" cy="369332"/>
          </a:xfrm>
          <a:prstGeom prst="rect">
            <a:avLst/>
          </a:prstGeom>
          <a:noFill/>
        </p:spPr>
        <p:txBody>
          <a:bodyPr wrap="square">
            <a:spAutoFit/>
          </a:bodyPr>
          <a:lstStyle/>
          <a:p>
            <a:r>
              <a:rPr lang="es-ES" b="0" i="0" dirty="0">
                <a:solidFill>
                  <a:srgbClr val="333333"/>
                </a:solidFill>
                <a:effectLst/>
                <a:latin typeface="Quicksand"/>
              </a:rPr>
              <a:t>MERCHANDISING: Publicidad en el punto de venta.</a:t>
            </a:r>
            <a:endParaRPr lang="es-ES" dirty="0"/>
          </a:p>
        </p:txBody>
      </p:sp>
    </p:spTree>
    <p:extLst>
      <p:ext uri="{BB962C8B-B14F-4D97-AF65-F5344CB8AC3E}">
        <p14:creationId xmlns:p14="http://schemas.microsoft.com/office/powerpoint/2010/main" val="186651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AF3D46-3039-4667-98FD-CBA1B4CFDE7C}"/>
              </a:ext>
            </a:extLst>
          </p:cNvPr>
          <p:cNvSpPr>
            <a:spLocks noGrp="1"/>
          </p:cNvSpPr>
          <p:nvPr>
            <p:ph type="title"/>
          </p:nvPr>
        </p:nvSpPr>
        <p:spPr>
          <a:xfrm>
            <a:off x="515125" y="1153572"/>
            <a:ext cx="2400300" cy="4461163"/>
          </a:xfrm>
        </p:spPr>
        <p:txBody>
          <a:bodyPr>
            <a:normAutofit/>
          </a:bodyPr>
          <a:lstStyle/>
          <a:p>
            <a:r>
              <a:rPr lang="es-ES">
                <a:solidFill>
                  <a:srgbClr val="FFFFFF"/>
                </a:solidFill>
              </a:rPr>
              <a:t>PUBLICIDAD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9DF3F192-6429-4121-BD45-1044F6F65E8E}"/>
              </a:ext>
            </a:extLst>
          </p:cNvPr>
          <p:cNvSpPr>
            <a:spLocks noGrp="1"/>
          </p:cNvSpPr>
          <p:nvPr>
            <p:ph idx="1"/>
          </p:nvPr>
        </p:nvSpPr>
        <p:spPr>
          <a:xfrm>
            <a:off x="3335480" y="591344"/>
            <a:ext cx="5629007" cy="5585619"/>
          </a:xfrm>
        </p:spPr>
        <p:txBody>
          <a:bodyPr anchor="ctr">
            <a:normAutofit/>
          </a:bodyPr>
          <a:lstStyle/>
          <a:p>
            <a:r>
              <a:rPr lang="es-ES" sz="1500" b="0" i="0" dirty="0">
                <a:effectLst/>
                <a:latin typeface="Quicksand"/>
              </a:rPr>
              <a:t>La publicidad intenta, de forma impersonal, </a:t>
            </a:r>
            <a:r>
              <a:rPr lang="es-ES" sz="1500" b="1" i="0" dirty="0">
                <a:effectLst/>
                <a:highlight>
                  <a:srgbClr val="00FFFF"/>
                </a:highlight>
                <a:latin typeface="Quicksand"/>
              </a:rPr>
              <a:t>informar, persuadir y recordar a los consumidores que existe un producto a través de los medios de comunicación</a:t>
            </a:r>
            <a:r>
              <a:rPr lang="es-ES" sz="1500" b="0" i="0" dirty="0">
                <a:effectLst/>
                <a:latin typeface="Quicksand"/>
              </a:rPr>
              <a:t>: radio, televisión, periódicos, revistas, vallas publicitarias, correo electrónico, banners, publicidad online, redes sociales, …</a:t>
            </a:r>
          </a:p>
          <a:p>
            <a:r>
              <a:rPr lang="es-ES" sz="1500" b="0" i="0" dirty="0">
                <a:effectLst/>
                <a:latin typeface="Quicksand"/>
              </a:rPr>
              <a:t>Los objetivos de la publicidad deben ser enfocados al segmento de mercado seleccionado, incidiendo sobre su conducta y consiguiendo que consuman un producto o utilicen un servicio.</a:t>
            </a:r>
          </a:p>
          <a:p>
            <a:r>
              <a:rPr lang="es-ES" sz="1500" b="0" i="0" dirty="0">
                <a:effectLst/>
                <a:latin typeface="Quicksand"/>
              </a:rPr>
              <a:t>Se debe realizar una </a:t>
            </a:r>
            <a:r>
              <a:rPr lang="es-ES" sz="1500" b="0" i="0" u="sng" dirty="0">
                <a:effectLst/>
                <a:latin typeface="Quicksand"/>
              </a:rPr>
              <a:t>estimación de la cantidad</a:t>
            </a:r>
            <a:r>
              <a:rPr lang="es-ES" sz="1500" b="0" i="0" dirty="0">
                <a:effectLst/>
                <a:latin typeface="Quicksand"/>
              </a:rPr>
              <a:t> que debe asignar la empresa para alcanzar los objetivos propuestos.</a:t>
            </a:r>
          </a:p>
          <a:p>
            <a:r>
              <a:rPr lang="es-ES" sz="1500" b="0" i="0" dirty="0">
                <a:effectLst/>
                <a:latin typeface="Quicksand"/>
              </a:rPr>
              <a:t>Los consumidores al comprar un producto buscan adquirir bienestar y experiencias, por lo que cada vez se fijan más en los beneficios de un producto y menos en sus características concretas. Se analizará cuál es el medio de comunicación más eficaz para contactar con el público objetivo de la campaña publicitaria.</a:t>
            </a:r>
          </a:p>
          <a:p>
            <a:r>
              <a:rPr lang="es-ES" sz="1500" b="0" i="0" dirty="0">
                <a:effectLst/>
                <a:latin typeface="Quicksand"/>
              </a:rPr>
              <a:t>La publicidad se utiliza para promover la imagen del producto y de la marca.</a:t>
            </a:r>
          </a:p>
          <a:p>
            <a:r>
              <a:rPr lang="es-ES" sz="1500" b="0" i="0" dirty="0">
                <a:effectLst/>
                <a:latin typeface="Quicksand"/>
              </a:rPr>
              <a:t>Como guía para establecer en el proyecto el precio de la publicidad os dejo un enlace (hay muchos sitios más donde podéis consultar): </a:t>
            </a:r>
            <a:r>
              <a:rPr lang="es-ES" sz="1500" b="0" i="0" u="sng" dirty="0">
                <a:effectLst/>
                <a:latin typeface="Quicksand"/>
                <a:hlinkClick r:id="rId2"/>
              </a:rPr>
              <a:t>PRECIOS PUBLICIDAD EN DIFERENTES MEDIOS</a:t>
            </a:r>
            <a:endParaRPr lang="es-ES" sz="1500" b="0" i="0" dirty="0">
              <a:effectLst/>
              <a:latin typeface="Quicksand"/>
            </a:endParaRPr>
          </a:p>
          <a:p>
            <a:endParaRPr lang="es-ES" sz="1500" dirty="0"/>
          </a:p>
        </p:txBody>
      </p:sp>
    </p:spTree>
    <p:extLst>
      <p:ext uri="{BB962C8B-B14F-4D97-AF65-F5344CB8AC3E}">
        <p14:creationId xmlns:p14="http://schemas.microsoft.com/office/powerpoint/2010/main" val="141190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1B897-C501-4429-A4DC-0D3274C138C7}"/>
              </a:ext>
            </a:extLst>
          </p:cNvPr>
          <p:cNvSpPr>
            <a:spLocks noGrp="1"/>
          </p:cNvSpPr>
          <p:nvPr>
            <p:ph type="title"/>
          </p:nvPr>
        </p:nvSpPr>
        <p:spPr>
          <a:xfrm>
            <a:off x="3724072" y="629266"/>
            <a:ext cx="4939868" cy="1676603"/>
          </a:xfrm>
        </p:spPr>
        <p:txBody>
          <a:bodyPr>
            <a:normAutofit/>
          </a:bodyPr>
          <a:lstStyle/>
          <a:p>
            <a:r>
              <a:rPr lang="es-ES" sz="4700" b="1" dirty="0"/>
              <a:t>RELACIONES PÚBLICAS</a:t>
            </a:r>
          </a:p>
        </p:txBody>
      </p:sp>
      <p:pic>
        <p:nvPicPr>
          <p:cNvPr id="6" name="Picture 5" descr="Patrón de fondo&#10;&#10;Descripción generada automáticamente">
            <a:extLst>
              <a:ext uri="{FF2B5EF4-FFF2-40B4-BE49-F238E27FC236}">
                <a16:creationId xmlns:a16="http://schemas.microsoft.com/office/drawing/2014/main" id="{C685D340-C506-49D3-9DAD-1536E4BB2812}"/>
              </a:ext>
            </a:extLst>
          </p:cNvPr>
          <p:cNvPicPr>
            <a:picLocks noChangeAspect="1"/>
          </p:cNvPicPr>
          <p:nvPr/>
        </p:nvPicPr>
        <p:blipFill rotWithShape="1">
          <a:blip r:embed="rId2"/>
          <a:srcRect l="25479" r="41823" b="-1"/>
          <a:stretch/>
        </p:blipFill>
        <p:spPr>
          <a:xfrm>
            <a:off x="20" y="10"/>
            <a:ext cx="3476673" cy="6857990"/>
          </a:xfrm>
          <a:prstGeom prst="rect">
            <a:avLst/>
          </a:prstGeom>
          <a:effectLst/>
        </p:spPr>
      </p:pic>
      <p:graphicFrame>
        <p:nvGraphicFramePr>
          <p:cNvPr id="5" name="Marcador de contenido 2">
            <a:extLst>
              <a:ext uri="{FF2B5EF4-FFF2-40B4-BE49-F238E27FC236}">
                <a16:creationId xmlns:a16="http://schemas.microsoft.com/office/drawing/2014/main" id="{A4650FF6-8B69-4CC8-A45B-77D6D3FD1AAE}"/>
              </a:ext>
            </a:extLst>
          </p:cNvPr>
          <p:cNvGraphicFramePr>
            <a:graphicFrameLocks noGrp="1"/>
          </p:cNvGraphicFramePr>
          <p:nvPr>
            <p:ph idx="1"/>
            <p:extLst>
              <p:ext uri="{D42A27DB-BD31-4B8C-83A1-F6EECF244321}">
                <p14:modId xmlns:p14="http://schemas.microsoft.com/office/powerpoint/2010/main" val="2863886096"/>
              </p:ext>
            </p:extLst>
          </p:nvPr>
        </p:nvGraphicFramePr>
        <p:xfrm>
          <a:off x="3724073" y="2438400"/>
          <a:ext cx="4939867" cy="4302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266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9677-DC6B-43B3-B444-D56DA3233415}"/>
              </a:ext>
            </a:extLst>
          </p:cNvPr>
          <p:cNvSpPr>
            <a:spLocks noGrp="1"/>
          </p:cNvSpPr>
          <p:nvPr>
            <p:ph type="title"/>
          </p:nvPr>
        </p:nvSpPr>
        <p:spPr>
          <a:xfrm>
            <a:off x="3724072" y="629268"/>
            <a:ext cx="4939868" cy="1286160"/>
          </a:xfrm>
        </p:spPr>
        <p:txBody>
          <a:bodyPr anchor="b">
            <a:normAutofit/>
          </a:bodyPr>
          <a:lstStyle/>
          <a:p>
            <a:r>
              <a:rPr lang="es-ES" b="1" dirty="0"/>
              <a:t>VENTA PERSONAL</a:t>
            </a:r>
          </a:p>
        </p:txBody>
      </p:sp>
      <p:pic>
        <p:nvPicPr>
          <p:cNvPr id="6" name="Picture 5">
            <a:extLst>
              <a:ext uri="{FF2B5EF4-FFF2-40B4-BE49-F238E27FC236}">
                <a16:creationId xmlns:a16="http://schemas.microsoft.com/office/drawing/2014/main" id="{446BCC2B-2C94-4A7F-A220-56F9B0A96D21}"/>
              </a:ext>
            </a:extLst>
          </p:cNvPr>
          <p:cNvPicPr>
            <a:picLocks noChangeAspect="1"/>
          </p:cNvPicPr>
          <p:nvPr/>
        </p:nvPicPr>
        <p:blipFill rotWithShape="1">
          <a:blip r:embed="rId2"/>
          <a:srcRect l="16530" r="49630" b="-1"/>
          <a:stretch/>
        </p:blipFill>
        <p:spPr>
          <a:xfrm>
            <a:off x="20" y="10"/>
            <a:ext cx="3476673"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74F7AB31-0ED9-4889-84D1-E37818D33053}"/>
              </a:ext>
            </a:extLst>
          </p:cNvPr>
          <p:cNvGraphicFramePr>
            <a:graphicFrameLocks noGrp="1"/>
          </p:cNvGraphicFramePr>
          <p:nvPr>
            <p:ph idx="1"/>
            <p:extLst>
              <p:ext uri="{D42A27DB-BD31-4B8C-83A1-F6EECF244321}">
                <p14:modId xmlns:p14="http://schemas.microsoft.com/office/powerpoint/2010/main" val="2986450416"/>
              </p:ext>
            </p:extLst>
          </p:nvPr>
        </p:nvGraphicFramePr>
        <p:xfrm>
          <a:off x="3724073" y="2438400"/>
          <a:ext cx="4939867" cy="4302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644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0FA0E3-DE3E-4FBB-8FAB-EF1732DFB99F}"/>
              </a:ext>
            </a:extLst>
          </p:cNvPr>
          <p:cNvSpPr>
            <a:spLocks noGrp="1"/>
          </p:cNvSpPr>
          <p:nvPr>
            <p:ph type="title"/>
          </p:nvPr>
        </p:nvSpPr>
        <p:spPr>
          <a:xfrm>
            <a:off x="3724072" y="629266"/>
            <a:ext cx="4939868" cy="1676603"/>
          </a:xfrm>
        </p:spPr>
        <p:txBody>
          <a:bodyPr>
            <a:normAutofit/>
          </a:bodyPr>
          <a:lstStyle/>
          <a:p>
            <a:r>
              <a:rPr lang="es-ES" sz="4700" b="1"/>
              <a:t>PROMOCIÓN DE VENTAS</a:t>
            </a:r>
          </a:p>
        </p:txBody>
      </p:sp>
      <p:pic>
        <p:nvPicPr>
          <p:cNvPr id="6" name="Picture 5">
            <a:extLst>
              <a:ext uri="{FF2B5EF4-FFF2-40B4-BE49-F238E27FC236}">
                <a16:creationId xmlns:a16="http://schemas.microsoft.com/office/drawing/2014/main" id="{E671A157-FF55-406D-833D-4DC4BBA82207}"/>
              </a:ext>
            </a:extLst>
          </p:cNvPr>
          <p:cNvPicPr>
            <a:picLocks noChangeAspect="1"/>
          </p:cNvPicPr>
          <p:nvPr/>
        </p:nvPicPr>
        <p:blipFill rotWithShape="1">
          <a:blip r:embed="rId2"/>
          <a:srcRect l="31939" r="34221" b="-1"/>
          <a:stretch/>
        </p:blipFill>
        <p:spPr>
          <a:xfrm>
            <a:off x="20" y="10"/>
            <a:ext cx="3476673" cy="6857990"/>
          </a:xfrm>
          <a:prstGeom prst="rect">
            <a:avLst/>
          </a:prstGeom>
          <a:effectLst/>
        </p:spPr>
      </p:pic>
      <p:graphicFrame>
        <p:nvGraphicFramePr>
          <p:cNvPr id="5" name="Marcador de contenido 2">
            <a:extLst>
              <a:ext uri="{FF2B5EF4-FFF2-40B4-BE49-F238E27FC236}">
                <a16:creationId xmlns:a16="http://schemas.microsoft.com/office/drawing/2014/main" id="{DF70E7F9-1812-401A-B16D-42487BED63BE}"/>
              </a:ext>
            </a:extLst>
          </p:cNvPr>
          <p:cNvGraphicFramePr>
            <a:graphicFrameLocks noGrp="1"/>
          </p:cNvGraphicFramePr>
          <p:nvPr>
            <p:ph idx="1"/>
            <p:extLst>
              <p:ext uri="{D42A27DB-BD31-4B8C-83A1-F6EECF244321}">
                <p14:modId xmlns:p14="http://schemas.microsoft.com/office/powerpoint/2010/main" val="538341845"/>
              </p:ext>
            </p:extLst>
          </p:nvPr>
        </p:nvGraphicFramePr>
        <p:xfrm>
          <a:off x="3724073" y="2132856"/>
          <a:ext cx="4939867"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1700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DE63A7-A9C3-415D-8791-66873EFC9CD9}"/>
              </a:ext>
            </a:extLst>
          </p:cNvPr>
          <p:cNvSpPr>
            <a:spLocks noGrp="1"/>
          </p:cNvSpPr>
          <p:nvPr>
            <p:ph type="title"/>
          </p:nvPr>
        </p:nvSpPr>
        <p:spPr>
          <a:xfrm>
            <a:off x="1041958" y="1233241"/>
            <a:ext cx="2430380" cy="4064628"/>
          </a:xfrm>
        </p:spPr>
        <p:txBody>
          <a:bodyPr>
            <a:normAutofit/>
          </a:bodyPr>
          <a:lstStyle/>
          <a:p>
            <a:r>
              <a:rPr lang="es-ES" sz="2300" b="1" dirty="0">
                <a:solidFill>
                  <a:srgbClr val="FFFFFF"/>
                </a:solidFill>
              </a:rPr>
              <a:t>MERCHANDISING</a:t>
            </a:r>
          </a:p>
        </p:txBody>
      </p:sp>
      <p:sp>
        <p:nvSpPr>
          <p:cNvPr id="31" name="Freeform: Shape 3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35BF8FCA-F982-4527-8B4F-B7224481150B}"/>
              </a:ext>
            </a:extLst>
          </p:cNvPr>
          <p:cNvSpPr>
            <a:spLocks noGrp="1"/>
          </p:cNvSpPr>
          <p:nvPr>
            <p:ph idx="1"/>
          </p:nvPr>
        </p:nvSpPr>
        <p:spPr>
          <a:xfrm>
            <a:off x="4572000" y="820880"/>
            <a:ext cx="3943349" cy="4889350"/>
          </a:xfrm>
        </p:spPr>
        <p:txBody>
          <a:bodyPr anchor="t">
            <a:normAutofit lnSpcReduction="10000"/>
          </a:bodyPr>
          <a:lstStyle/>
          <a:p>
            <a:pPr algn="just"/>
            <a:r>
              <a:rPr lang="es-ES" sz="1800" b="0" i="0" dirty="0">
                <a:effectLst/>
                <a:latin typeface="Quicksand"/>
              </a:rPr>
              <a:t>Se encarga de estudiar la disposición en el establecimiento de los productos, para llamar la atención de nuestros clientes, con el objetivo de incrementar las ventas. </a:t>
            </a:r>
          </a:p>
          <a:p>
            <a:pPr algn="just"/>
            <a:r>
              <a:rPr lang="es-ES" sz="1800" b="0" i="0" dirty="0">
                <a:effectLst/>
                <a:latin typeface="Quicksand"/>
              </a:rPr>
              <a:t>Es el Marketing del producto en el punto de venta, que pretende dar al producto un papel activo de venta a través de su presentación y de su entorno.</a:t>
            </a:r>
          </a:p>
          <a:p>
            <a:pPr algn="just"/>
            <a:r>
              <a:rPr lang="es-ES" sz="1800" b="0" i="0" dirty="0">
                <a:effectLst/>
                <a:latin typeface="Quicksand"/>
              </a:rPr>
              <a:t>Incluye la ambientación de la tienda: música, colores, muebles, olor así como la disposición de los productos en los lineales o estanterías, pasillos y las diferentes góndolas o muebles donde se exponen los productos para hacerlos más visibles al consumidor. También trabaja la imagen exterior: accesibilidad y entrada, fachada, escaparate, rótulos, etc.</a:t>
            </a:r>
            <a:endParaRPr lang="es-ES" sz="1800" dirty="0"/>
          </a:p>
        </p:txBody>
      </p:sp>
      <p:sp>
        <p:nvSpPr>
          <p:cNvPr id="37" name="Freeform: Shape 3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4258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429369" y="238539"/>
            <a:ext cx="8263890" cy="1434415"/>
          </a:xfrm>
        </p:spPr>
        <p:txBody>
          <a:bodyPr anchor="b">
            <a:normAutofit/>
          </a:bodyPr>
          <a:lstStyle/>
          <a:p>
            <a:r>
              <a:rPr lang="es-ES" sz="4700" b="1" dirty="0"/>
              <a:t>DISTRIBUCIÓN</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429369" y="2071316"/>
            <a:ext cx="5035164" cy="4119172"/>
          </a:xfrm>
        </p:spPr>
        <p:txBody>
          <a:bodyPr anchor="ctr">
            <a:normAutofit/>
          </a:bodyPr>
          <a:lstStyle/>
          <a:p>
            <a:pPr indent="0">
              <a:buNone/>
            </a:pPr>
            <a:r>
              <a:rPr lang="es-ES" sz="1900" dirty="0">
                <a:latin typeface="Arial"/>
                <a:ea typeface="Times New Roman"/>
              </a:rPr>
              <a:t>En ella se incluye en primera instancia la logística y la representación comercial, pero también a las personas de contacto para comerciantes y empresas. Las decisiones estratégicas relativas a la distribución conforman la política de distribución (o política de ventas) de la empresa.</a:t>
            </a:r>
            <a:endParaRPr lang="es-ES" sz="1900" dirty="0">
              <a:latin typeface="Times New Roman"/>
              <a:ea typeface="Times New Roman"/>
            </a:endParaRPr>
          </a:p>
        </p:txBody>
      </p:sp>
      <p:pic>
        <p:nvPicPr>
          <p:cNvPr id="1026" name="Picture 2" descr="Canales de distribución: cómo llegar a tu cliente y ganar dinero a la vez">
            <a:extLst>
              <a:ext uri="{FF2B5EF4-FFF2-40B4-BE49-F238E27FC236}">
                <a16:creationId xmlns:a16="http://schemas.microsoft.com/office/drawing/2014/main" id="{503D6E28-0590-4092-AD0B-7B0A57F4E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2" r="26598" b="2"/>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16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pPr algn="ctr"/>
            <a:r>
              <a:rPr lang="es-ES" b="1" dirty="0"/>
              <a:t>Política de distribución</a:t>
            </a:r>
          </a:p>
        </p:txBody>
      </p:sp>
      <p:sp>
        <p:nvSpPr>
          <p:cNvPr id="2" name="1 Marcador de contenido"/>
          <p:cNvSpPr>
            <a:spLocks noGrp="1"/>
          </p:cNvSpPr>
          <p:nvPr>
            <p:ph idx="1"/>
          </p:nvPr>
        </p:nvSpPr>
        <p:spPr/>
        <p:txBody>
          <a:bodyPr anchor="t">
            <a:normAutofit/>
          </a:bodyPr>
          <a:lstStyle/>
          <a:p>
            <a:pPr indent="0" algn="just">
              <a:lnSpc>
                <a:spcPct val="115000"/>
              </a:lnSpc>
              <a:spcAft>
                <a:spcPts val="1000"/>
              </a:spcAft>
              <a:buNone/>
            </a:pPr>
            <a:r>
              <a:rPr lang="es-ES" sz="2800" dirty="0">
                <a:latin typeface="Arial"/>
                <a:ea typeface="Times New Roman"/>
                <a:cs typeface="Times New Roman"/>
              </a:rPr>
              <a:t>Todos las empresas han de decidir qué canales de distribución van a utilizar: </a:t>
            </a:r>
          </a:p>
          <a:p>
            <a:pPr indent="0" algn="just">
              <a:lnSpc>
                <a:spcPct val="115000"/>
              </a:lnSpc>
              <a:spcAft>
                <a:spcPts val="1000"/>
              </a:spcAft>
              <a:buNone/>
            </a:pPr>
            <a:endParaRPr lang="es-ES" sz="2800" dirty="0">
              <a:latin typeface="Arial"/>
              <a:ea typeface="Times New Roman"/>
              <a:cs typeface="Times New Roman"/>
            </a:endParaRPr>
          </a:p>
          <a:p>
            <a:pPr marL="0" indent="0">
              <a:buNone/>
            </a:pPr>
            <a:endParaRPr lang="es-ES" dirty="0"/>
          </a:p>
        </p:txBody>
      </p:sp>
      <p:graphicFrame>
        <p:nvGraphicFramePr>
          <p:cNvPr id="4" name="Diagrama 3">
            <a:extLst>
              <a:ext uri="{FF2B5EF4-FFF2-40B4-BE49-F238E27FC236}">
                <a16:creationId xmlns:a16="http://schemas.microsoft.com/office/drawing/2014/main" id="{DCD84242-02CE-4F90-AA0C-C17178537E75}"/>
              </a:ext>
            </a:extLst>
          </p:cNvPr>
          <p:cNvGraphicFramePr/>
          <p:nvPr>
            <p:extLst>
              <p:ext uri="{D42A27DB-BD31-4B8C-83A1-F6EECF244321}">
                <p14:modId xmlns:p14="http://schemas.microsoft.com/office/powerpoint/2010/main" val="1552901643"/>
              </p:ext>
            </p:extLst>
          </p:nvPr>
        </p:nvGraphicFramePr>
        <p:xfrm>
          <a:off x="1524000" y="2924944"/>
          <a:ext cx="60960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399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479161" y="639193"/>
            <a:ext cx="2678858" cy="3573516"/>
          </a:xfrm>
        </p:spPr>
        <p:txBody>
          <a:bodyPr vert="horz" lIns="91440" tIns="45720" rIns="91440" bIns="45720" rtlCol="0" anchor="b">
            <a:normAutofit/>
          </a:bodyPr>
          <a:lstStyle/>
          <a:p>
            <a:pPr defTabSz="914400"/>
            <a:r>
              <a:rPr lang="en-US" sz="5700" kern="1200">
                <a:solidFill>
                  <a:schemeClr val="tx1"/>
                </a:solidFill>
                <a:latin typeface="+mj-lt"/>
                <a:ea typeface="+mj-ea"/>
                <a:cs typeface="+mj-cs"/>
              </a:rPr>
              <a:t>Venta directa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0 Imagen"/>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90722" y="2028725"/>
            <a:ext cx="5410962" cy="2773118"/>
          </a:xfrm>
          <a:prstGeom prst="rect">
            <a:avLst/>
          </a:prstGeom>
        </p:spPr>
      </p:pic>
    </p:spTree>
    <p:extLst>
      <p:ext uri="{BB962C8B-B14F-4D97-AF65-F5344CB8AC3E}">
        <p14:creationId xmlns:p14="http://schemas.microsoft.com/office/powerpoint/2010/main" val="400120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12A65-85D0-4F8F-A962-729933B97956}"/>
              </a:ext>
            </a:extLst>
          </p:cNvPr>
          <p:cNvSpPr>
            <a:spLocks noGrp="1"/>
          </p:cNvSpPr>
          <p:nvPr>
            <p:ph type="title"/>
          </p:nvPr>
        </p:nvSpPr>
        <p:spPr>
          <a:xfrm>
            <a:off x="3724072" y="629268"/>
            <a:ext cx="4939868" cy="1286160"/>
          </a:xfrm>
        </p:spPr>
        <p:txBody>
          <a:bodyPr anchor="b">
            <a:normAutofit/>
          </a:bodyPr>
          <a:lstStyle/>
          <a:p>
            <a:r>
              <a:rPr lang="es-ES" b="1" dirty="0"/>
              <a:t>EL PLAN DE MARKETING</a:t>
            </a:r>
            <a:endParaRPr lang="es-ES" b="1"/>
          </a:p>
        </p:txBody>
      </p:sp>
      <p:sp>
        <p:nvSpPr>
          <p:cNvPr id="3" name="Marcador de contenido 2">
            <a:extLst>
              <a:ext uri="{FF2B5EF4-FFF2-40B4-BE49-F238E27FC236}">
                <a16:creationId xmlns:a16="http://schemas.microsoft.com/office/drawing/2014/main" id="{4DB9D01A-255D-4FFC-A897-867F883ADF80}"/>
              </a:ext>
            </a:extLst>
          </p:cNvPr>
          <p:cNvSpPr>
            <a:spLocks noGrp="1"/>
          </p:cNvSpPr>
          <p:nvPr>
            <p:ph idx="1"/>
          </p:nvPr>
        </p:nvSpPr>
        <p:spPr>
          <a:xfrm>
            <a:off x="3724073" y="2438400"/>
            <a:ext cx="4939867" cy="3785419"/>
          </a:xfrm>
        </p:spPr>
        <p:txBody>
          <a:bodyPr>
            <a:normAutofit/>
          </a:bodyPr>
          <a:lstStyle/>
          <a:p>
            <a:pPr marL="0" indent="0">
              <a:buNone/>
            </a:pPr>
            <a:r>
              <a:rPr lang="es-ES" sz="1700" b="0" i="0">
                <a:effectLst/>
                <a:latin typeface="Quicksand"/>
              </a:rPr>
              <a:t>El plan de marketing es un documento en el que constan l</a:t>
            </a:r>
            <a:r>
              <a:rPr lang="es-ES" sz="1700" b="1" i="0">
                <a:effectLst/>
                <a:latin typeface="Quicksand"/>
              </a:rPr>
              <a:t>os objetivos a alcanzar</a:t>
            </a:r>
            <a:r>
              <a:rPr lang="es-ES" sz="1700" b="0" i="0">
                <a:effectLst/>
                <a:latin typeface="Quicksand"/>
              </a:rPr>
              <a:t>, así como las </a:t>
            </a:r>
            <a:r>
              <a:rPr lang="es-ES" sz="1700" b="1" i="0">
                <a:effectLst/>
                <a:latin typeface="Quicksand"/>
              </a:rPr>
              <a:t>acciones de marketing a realizar</a:t>
            </a:r>
            <a:r>
              <a:rPr lang="es-ES" sz="1700" b="0" i="0">
                <a:effectLst/>
                <a:latin typeface="Quicksand"/>
              </a:rPr>
              <a:t> y en qué plazos.</a:t>
            </a:r>
          </a:p>
          <a:p>
            <a:r>
              <a:rPr lang="es-ES" sz="1700" b="0" i="0">
                <a:effectLst/>
                <a:latin typeface="Quicksand"/>
              </a:rPr>
              <a:t> ⇒ En primer lugar, se debe concretar qué </a:t>
            </a:r>
            <a:r>
              <a:rPr lang="es-ES" sz="1700" b="1" i="0" u="sng">
                <a:effectLst/>
                <a:latin typeface="Quicksand"/>
              </a:rPr>
              <a:t>OBJETIVOS</a:t>
            </a:r>
            <a:r>
              <a:rPr lang="es-ES" sz="1700" b="0" i="0">
                <a:effectLst/>
                <a:latin typeface="Quicksand"/>
              </a:rPr>
              <a:t> nos planteamos. Esta primera fase se llama </a:t>
            </a:r>
            <a:r>
              <a:rPr lang="es-ES" sz="1700" b="1" i="0">
                <a:effectLst/>
                <a:latin typeface="Quicksand"/>
              </a:rPr>
              <a:t>MARKETING ESTRATÉGICO.</a:t>
            </a:r>
            <a:endParaRPr lang="es-ES" sz="1700" b="0" i="0">
              <a:effectLst/>
              <a:latin typeface="Quicksand"/>
            </a:endParaRPr>
          </a:p>
          <a:p>
            <a:r>
              <a:rPr lang="es-ES" sz="1700" b="0" i="0">
                <a:effectLst/>
                <a:latin typeface="Quicksand"/>
              </a:rPr>
              <a:t> ⇒ En segundo lugar, diseñaremos la </a:t>
            </a:r>
            <a:r>
              <a:rPr lang="es-ES" sz="1700" b="1" u="sng">
                <a:latin typeface="Quicksand"/>
              </a:rPr>
              <a:t>FORMA PRÁCTICA </a:t>
            </a:r>
            <a:r>
              <a:rPr lang="es-ES" sz="1700" b="0" i="0">
                <a:effectLst/>
                <a:latin typeface="Quicksand"/>
              </a:rPr>
              <a:t>de conseguir los objetivos, las acciones concretas de marketing que vamos a poner en práctica. Esta segunda fase se llama </a:t>
            </a:r>
            <a:r>
              <a:rPr lang="es-ES" sz="1700" b="1" i="0">
                <a:effectLst/>
                <a:latin typeface="Quicksand"/>
              </a:rPr>
              <a:t>MARKETING OPERATIVO</a:t>
            </a:r>
            <a:r>
              <a:rPr lang="es-ES" sz="1700" b="0" i="0">
                <a:effectLst/>
                <a:latin typeface="Quicksand"/>
              </a:rPr>
              <a:t> (más conocido como </a:t>
            </a:r>
            <a:r>
              <a:rPr lang="es-ES" sz="1700" b="1" i="0">
                <a:effectLst/>
                <a:latin typeface="Quicksand"/>
              </a:rPr>
              <a:t>MARKETING MIX</a:t>
            </a:r>
            <a:r>
              <a:rPr lang="es-ES" sz="1700" b="0" i="0">
                <a:effectLst/>
                <a:latin typeface="Quicksand"/>
              </a:rPr>
              <a:t>). </a:t>
            </a:r>
          </a:p>
          <a:p>
            <a:pPr marL="0" indent="0">
              <a:buNone/>
            </a:pPr>
            <a:endParaRPr lang="es-ES" sz="1700"/>
          </a:p>
        </p:txBody>
      </p:sp>
      <p:pic>
        <p:nvPicPr>
          <p:cNvPr id="2050" name="Picture 2" descr="Marketing estratégico vs operativo - mercedesgzafra | Marketing,  Estrategias de marketing, Marketing empresarial">
            <a:extLst>
              <a:ext uri="{FF2B5EF4-FFF2-40B4-BE49-F238E27FC236}">
                <a16:creationId xmlns:a16="http://schemas.microsoft.com/office/drawing/2014/main" id="{C316D03D-79A8-4869-BC0E-52D46F3919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48" r="-1" b="15349"/>
          <a:stretch/>
        </p:blipFill>
        <p:spPr bwMode="auto">
          <a:xfrm>
            <a:off x="20"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89CF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5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794604" y="-1108988"/>
            <a:ext cx="5384871"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3" name="2 Título"/>
          <p:cNvSpPr>
            <a:spLocks noGrp="1"/>
          </p:cNvSpPr>
          <p:nvPr>
            <p:ph type="title"/>
          </p:nvPr>
        </p:nvSpPr>
        <p:spPr>
          <a:xfrm>
            <a:off x="630934" y="673770"/>
            <a:ext cx="2733367" cy="2414488"/>
          </a:xfrm>
        </p:spPr>
        <p:txBody>
          <a:bodyPr anchor="t">
            <a:normAutofit/>
          </a:bodyPr>
          <a:lstStyle/>
          <a:p>
            <a:r>
              <a:rPr lang="es-ES">
                <a:solidFill>
                  <a:srgbClr val="FFFFFF"/>
                </a:solidFill>
              </a:rPr>
              <a:t>Opciones más habituales en la venta directa</a:t>
            </a:r>
          </a:p>
        </p:txBody>
      </p:sp>
      <p:sp>
        <p:nvSpPr>
          <p:cNvPr id="2" name="1 Marcador de contenido"/>
          <p:cNvSpPr>
            <a:spLocks noGrp="1"/>
          </p:cNvSpPr>
          <p:nvPr>
            <p:ph idx="1"/>
          </p:nvPr>
        </p:nvSpPr>
        <p:spPr>
          <a:xfrm>
            <a:off x="4571999" y="882315"/>
            <a:ext cx="3941065" cy="5294647"/>
          </a:xfrm>
        </p:spPr>
        <p:txBody>
          <a:bodyPr>
            <a:normAutofit/>
          </a:bodyPr>
          <a:lstStyle/>
          <a:p>
            <a:pPr marL="342900" lvl="0" indent="-342900">
              <a:spcAft>
                <a:spcPts val="1000"/>
              </a:spcAft>
              <a:buFont typeface="+mj-lt"/>
              <a:buAutoNum type="arabicPeriod"/>
              <a:tabLst>
                <a:tab pos="457200" algn="l"/>
              </a:tabLst>
            </a:pPr>
            <a:r>
              <a:rPr lang="es-ES" sz="1400" b="1" dirty="0">
                <a:latin typeface="Arial"/>
                <a:ea typeface="Times New Roman"/>
                <a:cs typeface="Times New Roman"/>
              </a:rPr>
              <a:t>La empresa gestiona el transporte</a:t>
            </a:r>
            <a:r>
              <a:rPr lang="es-ES" sz="1400" dirty="0">
                <a:latin typeface="Arial"/>
                <a:ea typeface="Times New Roman"/>
                <a:cs typeface="Times New Roman"/>
              </a:rPr>
              <a:t> de los productos con sus propios empleados y medios logísticos. La mercancía suele encontrarse en un almacén central y en otros almacenes locales secundarios.</a:t>
            </a:r>
            <a:br>
              <a:rPr lang="es-ES" sz="1400" dirty="0">
                <a:latin typeface="Arial"/>
                <a:ea typeface="Times New Roman"/>
                <a:cs typeface="Times New Roman"/>
              </a:rPr>
            </a:br>
            <a:r>
              <a:rPr lang="es-ES" sz="1400" dirty="0">
                <a:latin typeface="Arial"/>
                <a:ea typeface="Times New Roman"/>
                <a:cs typeface="Times New Roman"/>
              </a:rPr>
              <a:t> </a:t>
            </a:r>
            <a:endParaRPr lang="es-ES" sz="1400" dirty="0">
              <a:latin typeface="Calibri"/>
              <a:ea typeface="Calibri"/>
              <a:cs typeface="Times New Roman"/>
            </a:endParaRPr>
          </a:p>
          <a:p>
            <a:pPr marL="342900" lvl="0" indent="-342900">
              <a:spcAft>
                <a:spcPts val="1000"/>
              </a:spcAft>
              <a:buFont typeface="+mj-lt"/>
              <a:buAutoNum type="arabicPeriod"/>
              <a:tabLst>
                <a:tab pos="457200" algn="l"/>
              </a:tabLst>
            </a:pPr>
            <a:r>
              <a:rPr lang="es-ES" sz="1400" dirty="0">
                <a:latin typeface="Arial"/>
                <a:ea typeface="Times New Roman"/>
                <a:cs typeface="Times New Roman"/>
              </a:rPr>
              <a:t>Se </a:t>
            </a:r>
            <a:r>
              <a:rPr lang="es-ES" sz="1400" b="1" dirty="0">
                <a:latin typeface="Arial"/>
                <a:ea typeface="Times New Roman"/>
                <a:cs typeface="Times New Roman"/>
              </a:rPr>
              <a:t>contrata a un servicio externo de entrega,</a:t>
            </a:r>
            <a:r>
              <a:rPr lang="es-ES" sz="1400" dirty="0">
                <a:latin typeface="Arial"/>
                <a:ea typeface="Times New Roman"/>
                <a:cs typeface="Times New Roman"/>
              </a:rPr>
              <a:t> como SEUR o UPS, que se encargue del transporte de la mercancía. Aquí también se hace necesario disponer de almacenes centrales o locales. En este caso, ahorra personal y transporte, pero renuncia al control de los aspectos que garantizan una entrega puntual y fiable.</a:t>
            </a:r>
            <a:br>
              <a:rPr lang="es-ES" sz="1400" dirty="0">
                <a:latin typeface="Arial"/>
                <a:ea typeface="Times New Roman"/>
                <a:cs typeface="Times New Roman"/>
              </a:rPr>
            </a:br>
            <a:r>
              <a:rPr lang="es-ES" sz="1400" dirty="0">
                <a:latin typeface="Arial"/>
                <a:ea typeface="Times New Roman"/>
                <a:cs typeface="Times New Roman"/>
              </a:rPr>
              <a:t> </a:t>
            </a:r>
            <a:endParaRPr lang="es-ES" sz="1400" dirty="0">
              <a:latin typeface="Calibri"/>
              <a:ea typeface="Calibri"/>
              <a:cs typeface="Times New Roman"/>
            </a:endParaRPr>
          </a:p>
          <a:p>
            <a:pPr marL="342900" lvl="0" indent="-342900">
              <a:spcAft>
                <a:spcPts val="1000"/>
              </a:spcAft>
              <a:buFont typeface="+mj-lt"/>
              <a:buAutoNum type="arabicPeriod"/>
              <a:tabLst>
                <a:tab pos="457200" algn="l"/>
              </a:tabLst>
            </a:pPr>
            <a:r>
              <a:rPr lang="es-ES" sz="1400" b="1" dirty="0">
                <a:latin typeface="Arial"/>
                <a:ea typeface="Times New Roman"/>
                <a:cs typeface="Times New Roman"/>
              </a:rPr>
              <a:t>La tienda online se conecta con puntos de venta locales</a:t>
            </a:r>
            <a:r>
              <a:rPr lang="es-ES" sz="1400" dirty="0">
                <a:latin typeface="Arial"/>
                <a:ea typeface="Times New Roman"/>
                <a:cs typeface="Times New Roman"/>
              </a:rPr>
              <a:t> donde los clientes puedan recoger lo que han comprado. Los productos se almacenan de forma local en la sucursal o en un almacén central. El transporte de la mercancía a estos puntos de venta puede realizarse con una plantilla interna o contratando un servicio de entrega externa.</a:t>
            </a:r>
            <a:endParaRPr lang="es-ES" sz="1400" dirty="0">
              <a:latin typeface="Calibri"/>
              <a:ea typeface="Calibri"/>
              <a:cs typeface="Times New Roman"/>
            </a:endParaRPr>
          </a:p>
          <a:p>
            <a:endParaRPr lang="es-ES" sz="1300" dirty="0"/>
          </a:p>
        </p:txBody>
      </p:sp>
    </p:spTree>
    <p:extLst>
      <p:ext uri="{BB962C8B-B14F-4D97-AF65-F5344CB8AC3E}">
        <p14:creationId xmlns:p14="http://schemas.microsoft.com/office/powerpoint/2010/main" val="163871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261E04AA-54AB-4A82-A964-8C1BD183EE1A}"/>
              </a:ext>
            </a:extLst>
          </p:cNvPr>
          <p:cNvGraphicFramePr>
            <a:graphicFrameLocks noChangeAspect="1"/>
          </p:cNvGraphicFramePr>
          <p:nvPr>
            <p:extLst>
              <p:ext uri="{D42A27DB-BD31-4B8C-83A1-F6EECF244321}">
                <p14:modId xmlns:p14="http://schemas.microsoft.com/office/powerpoint/2010/main" val="799319447"/>
              </p:ext>
            </p:extLst>
          </p:nvPr>
        </p:nvGraphicFramePr>
        <p:xfrm>
          <a:off x="534380" y="548680"/>
          <a:ext cx="8075239" cy="5904656"/>
        </p:xfrm>
        <a:graphic>
          <a:graphicData uri="http://schemas.openxmlformats.org/presentationml/2006/ole">
            <mc:AlternateContent xmlns:mc="http://schemas.openxmlformats.org/markup-compatibility/2006">
              <mc:Choice xmlns:v="urn:schemas-microsoft-com:vml" Requires="v">
                <p:oleObj name="Document" r:id="rId2" imgW="5400403" imgH="2497050" progId="Word.Document.12">
                  <p:embed/>
                </p:oleObj>
              </mc:Choice>
              <mc:Fallback>
                <p:oleObj name="Document" r:id="rId2" imgW="5400403" imgH="2497050" progId="Word.Document.12">
                  <p:embed/>
                  <p:pic>
                    <p:nvPicPr>
                      <p:cNvPr id="5" name="Objeto 4">
                        <a:extLst>
                          <a:ext uri="{FF2B5EF4-FFF2-40B4-BE49-F238E27FC236}">
                            <a16:creationId xmlns:a16="http://schemas.microsoft.com/office/drawing/2014/main" id="{261E04AA-54AB-4A82-A964-8C1BD183EE1A}"/>
                          </a:ext>
                        </a:extLst>
                      </p:cNvPr>
                      <p:cNvPicPr/>
                      <p:nvPr/>
                    </p:nvPicPr>
                    <p:blipFill>
                      <a:blip r:embed="rId3"/>
                      <a:stretch>
                        <a:fillRect/>
                      </a:stretch>
                    </p:blipFill>
                    <p:spPr>
                      <a:xfrm>
                        <a:off x="534380" y="548680"/>
                        <a:ext cx="8075239" cy="5904656"/>
                      </a:xfrm>
                      <a:prstGeom prst="rect">
                        <a:avLst/>
                      </a:prstGeom>
                    </p:spPr>
                  </p:pic>
                </p:oleObj>
              </mc:Fallback>
            </mc:AlternateContent>
          </a:graphicData>
        </a:graphic>
      </p:graphicFrame>
    </p:spTree>
    <p:extLst>
      <p:ext uri="{BB962C8B-B14F-4D97-AF65-F5344CB8AC3E}">
        <p14:creationId xmlns:p14="http://schemas.microsoft.com/office/powerpoint/2010/main" val="299928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479161" y="639193"/>
            <a:ext cx="2678858" cy="3573516"/>
          </a:xfrm>
        </p:spPr>
        <p:txBody>
          <a:bodyPr vert="horz" lIns="91440" tIns="45720" rIns="91440" bIns="45720" rtlCol="0" anchor="b">
            <a:normAutofit/>
          </a:bodyPr>
          <a:lstStyle/>
          <a:p>
            <a:pPr defTabSz="914400"/>
            <a:r>
              <a:rPr lang="en-US" sz="5300" kern="1200">
                <a:solidFill>
                  <a:schemeClr val="tx1"/>
                </a:solidFill>
                <a:latin typeface="+mj-lt"/>
                <a:ea typeface="+mj-ea"/>
                <a:cs typeface="+mj-cs"/>
              </a:rPr>
              <a:t>Venta indirecta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0 Imagen"/>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90722" y="1988143"/>
            <a:ext cx="5410962" cy="2854282"/>
          </a:xfrm>
          <a:prstGeom prst="rect">
            <a:avLst/>
          </a:prstGeom>
        </p:spPr>
      </p:pic>
    </p:spTree>
    <p:extLst>
      <p:ext uri="{BB962C8B-B14F-4D97-AF65-F5344CB8AC3E}">
        <p14:creationId xmlns:p14="http://schemas.microsoft.com/office/powerpoint/2010/main" val="2635894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D4464D8-FD41-4EA2-9094-791BB1112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1714" cy="6862380"/>
          </a:xfrm>
          <a:prstGeom prst="rect">
            <a:avLst/>
          </a:prstGeom>
        </p:spPr>
      </p:pic>
      <p:sp>
        <p:nvSpPr>
          <p:cNvPr id="13" name="Rectangle 1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9DF772F-A79B-48F9-8B22-3B11AB306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06" y="729175"/>
            <a:ext cx="559272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1 Marcador de contenido"/>
          <p:cNvSpPr>
            <a:spLocks noGrp="1"/>
          </p:cNvSpPr>
          <p:nvPr>
            <p:ph idx="4294967295"/>
          </p:nvPr>
        </p:nvSpPr>
        <p:spPr>
          <a:xfrm>
            <a:off x="893974" y="908720"/>
            <a:ext cx="4958259" cy="4998417"/>
          </a:xfrm>
        </p:spPr>
        <p:txBody>
          <a:bodyPr vert="horz" lIns="91440" tIns="45720" rIns="91440" bIns="45720" rtlCol="0">
            <a:normAutofit lnSpcReduction="10000"/>
          </a:bodyPr>
          <a:lstStyle/>
          <a:p>
            <a:pPr marL="0" indent="0" algn="just" defTabSz="914400">
              <a:buNone/>
            </a:pPr>
            <a:r>
              <a:rPr lang="en-US" sz="2000" b="0" i="0" dirty="0">
                <a:effectLst/>
              </a:rPr>
              <a:t>La </a:t>
            </a:r>
            <a:r>
              <a:rPr lang="en-US" sz="2000" b="0" i="0" dirty="0" err="1">
                <a:effectLst/>
              </a:rPr>
              <a:t>distribución</a:t>
            </a:r>
            <a:r>
              <a:rPr lang="en-US" sz="2000" b="0" i="0" dirty="0">
                <a:effectLst/>
              </a:rPr>
              <a:t> o </a:t>
            </a:r>
            <a:r>
              <a:rPr lang="en-US" sz="2000" b="0" i="0" dirty="0" err="1">
                <a:effectLst/>
              </a:rPr>
              <a:t>venta</a:t>
            </a:r>
            <a:r>
              <a:rPr lang="en-US" sz="2000" b="0" i="0" dirty="0">
                <a:effectLst/>
              </a:rPr>
              <a:t> </a:t>
            </a:r>
            <a:r>
              <a:rPr lang="en-US" sz="2000" b="0" i="0" dirty="0" err="1">
                <a:effectLst/>
              </a:rPr>
              <a:t>indirecta</a:t>
            </a:r>
            <a:r>
              <a:rPr lang="en-US" sz="2000" b="0" i="0" dirty="0">
                <a:effectLst/>
              </a:rPr>
              <a:t> </a:t>
            </a:r>
            <a:r>
              <a:rPr lang="en-US" sz="2000" b="0" i="0" dirty="0" err="1">
                <a:effectLst/>
              </a:rPr>
              <a:t>tiene</a:t>
            </a:r>
            <a:r>
              <a:rPr lang="en-US" sz="2000" b="0" i="0" dirty="0">
                <a:effectLst/>
              </a:rPr>
              <a:t> </a:t>
            </a:r>
            <a:r>
              <a:rPr lang="en-US" sz="2000" b="0" i="0" dirty="0" err="1">
                <a:effectLst/>
              </a:rPr>
              <a:t>lugar</a:t>
            </a:r>
            <a:r>
              <a:rPr lang="en-US" sz="2000" b="0" i="0" dirty="0">
                <a:effectLst/>
              </a:rPr>
              <a:t> por medio de </a:t>
            </a:r>
            <a:r>
              <a:rPr lang="en-US" sz="2000" b="0" i="0" dirty="0" err="1">
                <a:effectLst/>
              </a:rPr>
              <a:t>intermediarios</a:t>
            </a:r>
            <a:r>
              <a:rPr lang="en-US" sz="2000" b="0" i="0" dirty="0">
                <a:effectLst/>
              </a:rPr>
              <a:t>. A </a:t>
            </a:r>
            <a:r>
              <a:rPr lang="en-US" sz="2000" b="0" i="0" dirty="0" err="1">
                <a:effectLst/>
              </a:rPr>
              <a:t>diferencia</a:t>
            </a:r>
            <a:r>
              <a:rPr lang="en-US" sz="2000" b="0" i="0" dirty="0">
                <a:effectLst/>
              </a:rPr>
              <a:t> de las </a:t>
            </a:r>
            <a:r>
              <a:rPr lang="en-US" sz="2000" b="0" i="0" dirty="0" err="1">
                <a:effectLst/>
              </a:rPr>
              <a:t>ventas</a:t>
            </a:r>
            <a:r>
              <a:rPr lang="en-US" sz="2000" b="0" i="0" dirty="0">
                <a:effectLst/>
              </a:rPr>
              <a:t> </a:t>
            </a:r>
            <a:r>
              <a:rPr lang="en-US" sz="2000" b="0" i="0" dirty="0" err="1">
                <a:effectLst/>
              </a:rPr>
              <a:t>directas</a:t>
            </a:r>
            <a:r>
              <a:rPr lang="en-US" sz="2000" b="0" i="0" dirty="0">
                <a:effectLst/>
              </a:rPr>
              <a:t>, </a:t>
            </a:r>
            <a:r>
              <a:rPr lang="en-US" sz="2000" b="0" i="0" dirty="0" err="1">
                <a:effectLst/>
              </a:rPr>
              <a:t>en</a:t>
            </a:r>
            <a:r>
              <a:rPr lang="en-US" sz="2000" b="0" i="0" dirty="0">
                <a:effectLst/>
              </a:rPr>
              <a:t> </a:t>
            </a:r>
            <a:r>
              <a:rPr lang="en-US" sz="2000" b="0" i="0" dirty="0" err="1">
                <a:effectLst/>
              </a:rPr>
              <a:t>este</a:t>
            </a:r>
            <a:r>
              <a:rPr lang="en-US" sz="2000" b="0" i="0" dirty="0">
                <a:effectLst/>
              </a:rPr>
              <a:t> canal de </a:t>
            </a:r>
            <a:r>
              <a:rPr lang="en-US" sz="2000" b="0" i="0" dirty="0" err="1">
                <a:effectLst/>
              </a:rPr>
              <a:t>distribución</a:t>
            </a:r>
            <a:r>
              <a:rPr lang="en-US" sz="2000" b="0" i="0" dirty="0">
                <a:effectLst/>
              </a:rPr>
              <a:t> la </a:t>
            </a:r>
            <a:r>
              <a:rPr lang="en-US" sz="2000" b="0" i="0" dirty="0" err="1">
                <a:effectLst/>
              </a:rPr>
              <a:t>responsabilidad</a:t>
            </a:r>
            <a:r>
              <a:rPr lang="en-US" sz="2000" b="0" i="0" dirty="0">
                <a:effectLst/>
              </a:rPr>
              <a:t> no </a:t>
            </a:r>
            <a:r>
              <a:rPr lang="en-US" sz="2000" b="0" i="0" dirty="0" err="1">
                <a:effectLst/>
              </a:rPr>
              <a:t>recae</a:t>
            </a:r>
            <a:r>
              <a:rPr lang="en-US" sz="2000" b="0" i="0" dirty="0">
                <a:effectLst/>
              </a:rPr>
              <a:t> </a:t>
            </a:r>
            <a:r>
              <a:rPr lang="en-US" sz="2000" b="0" i="0" dirty="0" err="1">
                <a:effectLst/>
              </a:rPr>
              <a:t>únicamente</a:t>
            </a:r>
            <a:r>
              <a:rPr lang="en-US" sz="2000" b="0" i="0" dirty="0">
                <a:effectLst/>
              </a:rPr>
              <a:t> </a:t>
            </a:r>
            <a:r>
              <a:rPr lang="en-US" sz="2000" b="0" i="0" dirty="0" err="1">
                <a:effectLst/>
              </a:rPr>
              <a:t>sobre</a:t>
            </a:r>
            <a:r>
              <a:rPr lang="en-US" sz="2000" b="0" i="0" dirty="0">
                <a:effectLst/>
              </a:rPr>
              <a:t> </a:t>
            </a:r>
            <a:r>
              <a:rPr lang="en-US" sz="2000" b="0" i="0" dirty="0" err="1">
                <a:effectLst/>
              </a:rPr>
              <a:t>el</a:t>
            </a:r>
            <a:r>
              <a:rPr lang="en-US" sz="2000" b="0" i="0" dirty="0">
                <a:effectLst/>
              </a:rPr>
              <a:t> </a:t>
            </a:r>
            <a:r>
              <a:rPr lang="en-US" sz="2000" b="0" i="0" dirty="0" err="1">
                <a:effectLst/>
              </a:rPr>
              <a:t>propietario</a:t>
            </a:r>
            <a:r>
              <a:rPr lang="en-US" sz="2000" b="0" i="0" dirty="0">
                <a:effectLst/>
              </a:rPr>
              <a:t>, </a:t>
            </a:r>
            <a:r>
              <a:rPr lang="en-US" sz="2000" b="0" i="0" dirty="0" err="1">
                <a:effectLst/>
              </a:rPr>
              <a:t>sino</a:t>
            </a:r>
            <a:r>
              <a:rPr lang="en-US" sz="2000" b="0" i="0" dirty="0">
                <a:effectLst/>
              </a:rPr>
              <a:t> que se </a:t>
            </a:r>
            <a:r>
              <a:rPr lang="en-US" sz="2000" b="0" i="0" dirty="0" err="1">
                <a:effectLst/>
              </a:rPr>
              <a:t>reparte</a:t>
            </a:r>
            <a:r>
              <a:rPr lang="en-US" sz="2000" b="0" i="0" dirty="0">
                <a:effectLst/>
              </a:rPr>
              <a:t> </a:t>
            </a:r>
            <a:r>
              <a:rPr lang="en-US" sz="2000" b="0" i="0" dirty="0" err="1">
                <a:effectLst/>
              </a:rPr>
              <a:t>también</a:t>
            </a:r>
            <a:r>
              <a:rPr lang="en-US" sz="2000" b="0" i="0" dirty="0">
                <a:effectLst/>
              </a:rPr>
              <a:t> entre los </a:t>
            </a:r>
            <a:r>
              <a:rPr lang="en-US" sz="2000" b="0" i="0" dirty="0" err="1">
                <a:effectLst/>
              </a:rPr>
              <a:t>intermediarios</a:t>
            </a:r>
            <a:r>
              <a:rPr lang="en-US" sz="2000" b="0" i="0" dirty="0">
                <a:effectLst/>
              </a:rPr>
              <a:t> con los que </a:t>
            </a:r>
            <a:r>
              <a:rPr lang="en-US" sz="2000" b="0" i="0" dirty="0" err="1">
                <a:effectLst/>
              </a:rPr>
              <a:t>coopera</a:t>
            </a:r>
            <a:r>
              <a:rPr lang="en-US" sz="2000" b="0" i="0" dirty="0">
                <a:effectLst/>
              </a:rPr>
              <a:t>. </a:t>
            </a:r>
            <a:r>
              <a:rPr lang="en-US" sz="2000" b="0" i="0" dirty="0" err="1">
                <a:effectLst/>
              </a:rPr>
              <a:t>Aquí</a:t>
            </a:r>
            <a:r>
              <a:rPr lang="en-US" sz="2000" b="0" i="0" dirty="0">
                <a:effectLst/>
              </a:rPr>
              <a:t> </a:t>
            </a:r>
            <a:r>
              <a:rPr lang="en-US" sz="2000" b="0" i="0" dirty="0" err="1">
                <a:effectLst/>
              </a:rPr>
              <a:t>cabe</a:t>
            </a:r>
            <a:r>
              <a:rPr lang="en-US" sz="2000" b="0" i="0" dirty="0">
                <a:effectLst/>
              </a:rPr>
              <a:t> la </a:t>
            </a:r>
            <a:r>
              <a:rPr lang="en-US" sz="2000" b="0" i="0" dirty="0" err="1">
                <a:effectLst/>
              </a:rPr>
              <a:t>posibilidad</a:t>
            </a:r>
            <a:r>
              <a:rPr lang="en-US" sz="2000" b="0" i="0" dirty="0">
                <a:effectLst/>
              </a:rPr>
              <a:t> de </a:t>
            </a:r>
            <a:r>
              <a:rPr lang="en-US" sz="2000" b="0" i="0" dirty="0" err="1">
                <a:effectLst/>
              </a:rPr>
              <a:t>elegir</a:t>
            </a:r>
            <a:r>
              <a:rPr lang="en-US" sz="2000" b="0" i="0" dirty="0">
                <a:effectLst/>
              </a:rPr>
              <a:t> entre </a:t>
            </a:r>
            <a:r>
              <a:rPr lang="en-US" sz="2000" b="0" i="0" dirty="0" err="1">
                <a:effectLst/>
              </a:rPr>
              <a:t>comercios</a:t>
            </a:r>
            <a:r>
              <a:rPr lang="en-US" sz="2000" b="0" i="0" dirty="0">
                <a:effectLst/>
              </a:rPr>
              <a:t> </a:t>
            </a:r>
            <a:r>
              <a:rPr lang="en-US" sz="2000" b="0" i="0" dirty="0" err="1">
                <a:effectLst/>
              </a:rPr>
              <a:t>minoristas</a:t>
            </a:r>
            <a:r>
              <a:rPr lang="en-US" sz="2000" b="0" i="0" dirty="0">
                <a:effectLst/>
              </a:rPr>
              <a:t> y </a:t>
            </a:r>
            <a:r>
              <a:rPr lang="en-US" sz="2000" b="0" i="0" dirty="0" err="1">
                <a:effectLst/>
              </a:rPr>
              <a:t>mayoristas</a:t>
            </a:r>
            <a:r>
              <a:rPr lang="en-US" sz="2000" b="0" i="0" dirty="0">
                <a:effectLst/>
              </a:rPr>
              <a:t>, que se </a:t>
            </a:r>
            <a:r>
              <a:rPr lang="en-US" sz="2000" b="0" i="0" dirty="0" err="1">
                <a:effectLst/>
              </a:rPr>
              <a:t>encargan</a:t>
            </a:r>
            <a:r>
              <a:rPr lang="en-US" sz="2000" b="0" i="0" dirty="0">
                <a:effectLst/>
              </a:rPr>
              <a:t> de </a:t>
            </a:r>
            <a:r>
              <a:rPr lang="en-US" sz="2000" b="0" i="0" dirty="0" err="1">
                <a:effectLst/>
              </a:rPr>
              <a:t>todo</a:t>
            </a:r>
            <a:r>
              <a:rPr lang="en-US" sz="2000" b="0" i="0" dirty="0">
                <a:effectLst/>
              </a:rPr>
              <a:t> </a:t>
            </a:r>
            <a:r>
              <a:rPr lang="en-US" sz="2000" b="0" i="0" dirty="0" err="1">
                <a:effectLst/>
              </a:rPr>
              <a:t>el</a:t>
            </a:r>
            <a:r>
              <a:rPr lang="en-US" sz="2000" b="0" i="0" dirty="0">
                <a:effectLst/>
              </a:rPr>
              <a:t> </a:t>
            </a:r>
            <a:r>
              <a:rPr lang="en-US" sz="2000" b="0" i="0" dirty="0" err="1">
                <a:effectLst/>
              </a:rPr>
              <a:t>trabajo</a:t>
            </a:r>
            <a:r>
              <a:rPr lang="en-US" sz="2000" b="0" i="0" dirty="0">
                <a:effectLst/>
              </a:rPr>
              <a:t> </a:t>
            </a:r>
            <a:r>
              <a:rPr lang="en-US" sz="2000" b="0" i="0" dirty="0" err="1">
                <a:effectLst/>
              </a:rPr>
              <a:t>desde</a:t>
            </a:r>
            <a:r>
              <a:rPr lang="en-US" sz="2000" b="0" i="0" dirty="0">
                <a:effectLst/>
              </a:rPr>
              <a:t> </a:t>
            </a:r>
            <a:r>
              <a:rPr lang="en-US" sz="2000" b="0" i="0" dirty="0" err="1">
                <a:effectLst/>
              </a:rPr>
              <a:t>el</a:t>
            </a:r>
            <a:r>
              <a:rPr lang="en-US" sz="2000" b="0" i="0" dirty="0">
                <a:effectLst/>
              </a:rPr>
              <a:t> </a:t>
            </a:r>
            <a:r>
              <a:rPr lang="en-US" sz="2000" b="0" i="0" dirty="0" err="1">
                <a:effectLst/>
              </a:rPr>
              <a:t>momento</a:t>
            </a:r>
            <a:r>
              <a:rPr lang="en-US" sz="2000" b="0" i="0" dirty="0">
                <a:effectLst/>
              </a:rPr>
              <a:t> </a:t>
            </a:r>
            <a:r>
              <a:rPr lang="en-US" sz="2000" b="0" i="0" dirty="0" err="1">
                <a:effectLst/>
              </a:rPr>
              <a:t>en</a:t>
            </a:r>
            <a:r>
              <a:rPr lang="en-US" sz="2000" b="0" i="0" dirty="0">
                <a:effectLst/>
              </a:rPr>
              <a:t> que </a:t>
            </a:r>
            <a:r>
              <a:rPr lang="en-US" sz="2000" b="0" i="0" dirty="0" err="1">
                <a:effectLst/>
              </a:rPr>
              <a:t>entra</a:t>
            </a:r>
            <a:r>
              <a:rPr lang="en-US" sz="2000" b="0" i="0" dirty="0">
                <a:effectLst/>
              </a:rPr>
              <a:t> </a:t>
            </a:r>
            <a:r>
              <a:rPr lang="en-US" sz="2000" b="0" i="0" dirty="0" err="1">
                <a:effectLst/>
              </a:rPr>
              <a:t>el</a:t>
            </a:r>
            <a:r>
              <a:rPr lang="en-US" sz="2000" b="0" i="0" dirty="0">
                <a:effectLst/>
              </a:rPr>
              <a:t> </a:t>
            </a:r>
            <a:r>
              <a:rPr lang="en-US" sz="2000" b="0" i="0" dirty="0" err="1">
                <a:effectLst/>
              </a:rPr>
              <a:t>pedido</a:t>
            </a:r>
            <a:r>
              <a:rPr lang="en-US" sz="2000" b="0" i="0" dirty="0">
                <a:effectLst/>
              </a:rPr>
              <a:t>. El </a:t>
            </a:r>
            <a:r>
              <a:rPr lang="en-US" sz="2000" b="0" i="0" dirty="0" err="1">
                <a:effectLst/>
              </a:rPr>
              <a:t>reparto</a:t>
            </a:r>
            <a:r>
              <a:rPr lang="en-US" sz="2000" b="0" i="0" dirty="0">
                <a:effectLst/>
              </a:rPr>
              <a:t> de los </a:t>
            </a:r>
            <a:r>
              <a:rPr lang="en-US" sz="2000" b="0" i="0" dirty="0" err="1">
                <a:effectLst/>
              </a:rPr>
              <a:t>beneficios</a:t>
            </a:r>
            <a:r>
              <a:rPr lang="en-US" sz="2000" b="0" i="0" dirty="0">
                <a:effectLst/>
              </a:rPr>
              <a:t> por la </a:t>
            </a:r>
            <a:r>
              <a:rPr lang="en-US" sz="2000" b="0" i="0" dirty="0" err="1">
                <a:effectLst/>
              </a:rPr>
              <a:t>venta</a:t>
            </a:r>
            <a:r>
              <a:rPr lang="en-US" sz="2000" b="0" i="0" dirty="0">
                <a:effectLst/>
              </a:rPr>
              <a:t> se </a:t>
            </a:r>
            <a:r>
              <a:rPr lang="en-US" sz="2000" b="0" i="0" dirty="0" err="1">
                <a:effectLst/>
              </a:rPr>
              <a:t>fija</a:t>
            </a:r>
            <a:r>
              <a:rPr lang="en-US" sz="2000" b="0" i="0" dirty="0">
                <a:effectLst/>
              </a:rPr>
              <a:t> </a:t>
            </a:r>
            <a:r>
              <a:rPr lang="en-US" sz="2000" b="0" i="0" dirty="0" err="1">
                <a:effectLst/>
              </a:rPr>
              <a:t>contractualmente</a:t>
            </a:r>
            <a:r>
              <a:rPr lang="en-US" sz="2000" b="0" i="0" dirty="0">
                <a:effectLst/>
              </a:rPr>
              <a:t>. </a:t>
            </a:r>
            <a:r>
              <a:rPr lang="en-US" sz="2000" b="0" i="0" dirty="0" err="1">
                <a:effectLst/>
              </a:rPr>
              <a:t>Esta</a:t>
            </a:r>
            <a:r>
              <a:rPr lang="en-US" sz="2000" b="0" i="0" dirty="0">
                <a:effectLst/>
              </a:rPr>
              <a:t> </a:t>
            </a:r>
            <a:r>
              <a:rPr lang="en-US" sz="2000" b="0" i="0" dirty="0" err="1">
                <a:effectLst/>
              </a:rPr>
              <a:t>así</a:t>
            </a:r>
            <a:r>
              <a:rPr lang="en-US" sz="2000" b="0" i="0" dirty="0">
                <a:effectLst/>
              </a:rPr>
              <a:t> </a:t>
            </a:r>
            <a:r>
              <a:rPr lang="en-US" sz="2000" b="0" i="0" dirty="0" err="1">
                <a:effectLst/>
              </a:rPr>
              <a:t>llamada</a:t>
            </a:r>
            <a:r>
              <a:rPr lang="en-US" sz="2000" b="0" i="0" dirty="0">
                <a:effectLst/>
              </a:rPr>
              <a:t> </a:t>
            </a:r>
            <a:r>
              <a:rPr lang="en-US" sz="2000" b="0" i="0" dirty="0" err="1">
                <a:effectLst/>
              </a:rPr>
              <a:t>triangulación</a:t>
            </a:r>
            <a:r>
              <a:rPr lang="en-US" sz="2000" b="0" i="0" dirty="0">
                <a:effectLst/>
              </a:rPr>
              <a:t> de </a:t>
            </a:r>
            <a:r>
              <a:rPr lang="en-US" sz="2000" b="0" i="0" dirty="0" err="1">
                <a:effectLst/>
              </a:rPr>
              <a:t>envíos</a:t>
            </a:r>
            <a:r>
              <a:rPr lang="en-US" sz="2000" b="0" i="0" dirty="0">
                <a:effectLst/>
              </a:rPr>
              <a:t> (</a:t>
            </a:r>
            <a:r>
              <a:rPr lang="en-US" sz="2000" b="0" i="0" dirty="0" err="1">
                <a:effectLst/>
              </a:rPr>
              <a:t>dropshipping</a:t>
            </a:r>
            <a:r>
              <a:rPr lang="en-US" sz="2000" b="0" i="0" dirty="0">
                <a:effectLst/>
              </a:rPr>
              <a:t>) </a:t>
            </a:r>
            <a:r>
              <a:rPr lang="en-US" sz="2000" b="0" i="0" dirty="0" err="1">
                <a:effectLst/>
              </a:rPr>
              <a:t>también</a:t>
            </a:r>
            <a:r>
              <a:rPr lang="en-US" sz="2000" b="0" i="0" dirty="0">
                <a:effectLst/>
              </a:rPr>
              <a:t> </a:t>
            </a:r>
            <a:r>
              <a:rPr lang="en-US" sz="2000" b="0" i="0" dirty="0" err="1">
                <a:effectLst/>
              </a:rPr>
              <a:t>permite</a:t>
            </a:r>
            <a:r>
              <a:rPr lang="en-US" sz="2000" b="0" i="0" dirty="0">
                <a:effectLst/>
              </a:rPr>
              <a:t> </a:t>
            </a:r>
            <a:r>
              <a:rPr lang="en-US" sz="2000" b="0" i="0" dirty="0" err="1">
                <a:effectLst/>
              </a:rPr>
              <a:t>otra</a:t>
            </a:r>
            <a:r>
              <a:rPr lang="en-US" sz="2000" b="0" i="0" dirty="0">
                <a:effectLst/>
              </a:rPr>
              <a:t> </a:t>
            </a:r>
            <a:r>
              <a:rPr lang="en-US" sz="2000" b="0" i="0" dirty="0" err="1">
                <a:effectLst/>
              </a:rPr>
              <a:t>variante</a:t>
            </a:r>
            <a:r>
              <a:rPr lang="en-US" sz="2000" b="0" i="0" dirty="0">
                <a:effectLst/>
              </a:rPr>
              <a:t> de eCommerce </a:t>
            </a:r>
            <a:r>
              <a:rPr lang="en-US" sz="2000" b="0" i="0" dirty="0" err="1">
                <a:effectLst/>
              </a:rPr>
              <a:t>en</a:t>
            </a:r>
            <a:r>
              <a:rPr lang="en-US" sz="2000" b="0" i="0" dirty="0">
                <a:effectLst/>
              </a:rPr>
              <a:t> la que </a:t>
            </a:r>
            <a:r>
              <a:rPr lang="en-US" sz="2000" b="0" i="0" dirty="0" err="1">
                <a:effectLst/>
              </a:rPr>
              <a:t>el</a:t>
            </a:r>
            <a:r>
              <a:rPr lang="en-US" sz="2000" b="0" i="0" dirty="0">
                <a:effectLst/>
              </a:rPr>
              <a:t> </a:t>
            </a:r>
            <a:r>
              <a:rPr lang="en-US" sz="2000" b="0" i="0" dirty="0" err="1">
                <a:effectLst/>
              </a:rPr>
              <a:t>comerciante</a:t>
            </a:r>
            <a:r>
              <a:rPr lang="en-US" sz="2000" b="0" i="0" dirty="0">
                <a:effectLst/>
              </a:rPr>
              <a:t> no </a:t>
            </a:r>
            <a:r>
              <a:rPr lang="en-US" sz="2000" b="0" i="0" dirty="0" err="1">
                <a:effectLst/>
              </a:rPr>
              <a:t>tiene</a:t>
            </a:r>
            <a:r>
              <a:rPr lang="en-US" sz="2000" b="0" i="0" dirty="0">
                <a:effectLst/>
              </a:rPr>
              <a:t> </a:t>
            </a:r>
            <a:r>
              <a:rPr lang="en-US" sz="2000" b="0" i="0" dirty="0" err="1">
                <a:effectLst/>
              </a:rPr>
              <a:t>ningún</a:t>
            </a:r>
            <a:r>
              <a:rPr lang="en-US" sz="2000" b="0" i="0" dirty="0">
                <a:effectLst/>
              </a:rPr>
              <a:t> </a:t>
            </a:r>
            <a:r>
              <a:rPr lang="en-US" sz="2000" b="0" i="0" dirty="0" err="1">
                <a:effectLst/>
              </a:rPr>
              <a:t>contacto</a:t>
            </a:r>
            <a:r>
              <a:rPr lang="en-US" sz="2000" b="0" i="0" dirty="0">
                <a:effectLst/>
              </a:rPr>
              <a:t> con la </a:t>
            </a:r>
            <a:r>
              <a:rPr lang="en-US" sz="2000" b="0" i="0" dirty="0" err="1">
                <a:effectLst/>
              </a:rPr>
              <a:t>distribución</a:t>
            </a:r>
            <a:r>
              <a:rPr lang="en-US" sz="2000" b="0" i="0" dirty="0">
                <a:effectLst/>
              </a:rPr>
              <a:t>: </a:t>
            </a:r>
            <a:r>
              <a:rPr lang="en-US" sz="2000" b="0" i="0" dirty="0" err="1">
                <a:effectLst/>
              </a:rPr>
              <a:t>en</a:t>
            </a:r>
            <a:r>
              <a:rPr lang="en-US" sz="2000" b="0" i="0" dirty="0">
                <a:effectLst/>
              </a:rPr>
              <a:t> </a:t>
            </a:r>
            <a:r>
              <a:rPr lang="en-US" sz="2000" b="0" i="0" dirty="0" err="1">
                <a:effectLst/>
              </a:rPr>
              <a:t>el</a:t>
            </a:r>
            <a:r>
              <a:rPr lang="en-US" sz="2000" b="0" i="0" dirty="0">
                <a:effectLst/>
              </a:rPr>
              <a:t> </a:t>
            </a:r>
            <a:r>
              <a:rPr lang="en-US" sz="2000" b="0" i="0" dirty="0" err="1">
                <a:effectLst/>
              </a:rPr>
              <a:t>rol</a:t>
            </a:r>
            <a:r>
              <a:rPr lang="en-US" sz="2000" b="0" i="0" dirty="0">
                <a:effectLst/>
              </a:rPr>
              <a:t> de </a:t>
            </a:r>
            <a:r>
              <a:rPr lang="en-US" sz="2000" b="0" i="0" dirty="0" err="1">
                <a:effectLst/>
              </a:rPr>
              <a:t>intermediario</a:t>
            </a:r>
            <a:r>
              <a:rPr lang="en-US" sz="2000" b="0" i="0" dirty="0">
                <a:effectLst/>
              </a:rPr>
              <a:t>, </a:t>
            </a:r>
            <a:r>
              <a:rPr lang="en-US" sz="2000" b="0" i="0" dirty="0" err="1">
                <a:effectLst/>
              </a:rPr>
              <a:t>recoge</a:t>
            </a:r>
            <a:r>
              <a:rPr lang="en-US" sz="2000" b="0" i="0" dirty="0">
                <a:effectLst/>
              </a:rPr>
              <a:t> </a:t>
            </a:r>
            <a:r>
              <a:rPr lang="en-US" sz="2000" b="0" i="0" dirty="0" err="1">
                <a:effectLst/>
              </a:rPr>
              <a:t>el</a:t>
            </a:r>
            <a:r>
              <a:rPr lang="en-US" sz="2000" b="0" i="0" dirty="0">
                <a:effectLst/>
              </a:rPr>
              <a:t> </a:t>
            </a:r>
            <a:r>
              <a:rPr lang="en-US" sz="2000" b="0" i="0" dirty="0" err="1">
                <a:effectLst/>
              </a:rPr>
              <a:t>pedido</a:t>
            </a:r>
            <a:r>
              <a:rPr lang="en-US" sz="2000" b="0" i="0" dirty="0">
                <a:effectLst/>
              </a:rPr>
              <a:t> de los </a:t>
            </a:r>
            <a:r>
              <a:rPr lang="en-US" sz="2000" b="0" i="0" dirty="0" err="1">
                <a:effectLst/>
              </a:rPr>
              <a:t>clientes</a:t>
            </a:r>
            <a:r>
              <a:rPr lang="en-US" sz="2000" b="0" i="0" dirty="0">
                <a:effectLst/>
              </a:rPr>
              <a:t> y los </a:t>
            </a:r>
            <a:r>
              <a:rPr lang="en-US" sz="2000" b="0" i="0" dirty="0" err="1">
                <a:effectLst/>
              </a:rPr>
              <a:t>reenvía</a:t>
            </a:r>
            <a:r>
              <a:rPr lang="en-US" sz="2000" b="0" i="0" dirty="0">
                <a:effectLst/>
              </a:rPr>
              <a:t> a los </a:t>
            </a:r>
            <a:r>
              <a:rPr lang="en-US" sz="2000" b="0" i="0" dirty="0" err="1">
                <a:effectLst/>
              </a:rPr>
              <a:t>fabricantes</a:t>
            </a:r>
            <a:r>
              <a:rPr lang="en-US" sz="2000" b="0" i="0" dirty="0">
                <a:effectLst/>
              </a:rPr>
              <a:t>.</a:t>
            </a:r>
            <a:endParaRPr lang="en-US" sz="2000" dirty="0"/>
          </a:p>
        </p:txBody>
      </p:sp>
    </p:spTree>
    <p:extLst>
      <p:ext uri="{BB962C8B-B14F-4D97-AF65-F5344CB8AC3E}">
        <p14:creationId xmlns:p14="http://schemas.microsoft.com/office/powerpoint/2010/main" val="125100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53630E85-2100-4260-90E5-6C003A613AD9}"/>
              </a:ext>
            </a:extLst>
          </p:cNvPr>
          <p:cNvGraphicFramePr>
            <a:graphicFrameLocks noChangeAspect="1"/>
          </p:cNvGraphicFramePr>
          <p:nvPr>
            <p:extLst>
              <p:ext uri="{D42A27DB-BD31-4B8C-83A1-F6EECF244321}">
                <p14:modId xmlns:p14="http://schemas.microsoft.com/office/powerpoint/2010/main" val="1042599852"/>
              </p:ext>
            </p:extLst>
          </p:nvPr>
        </p:nvGraphicFramePr>
        <p:xfrm>
          <a:off x="179512" y="764704"/>
          <a:ext cx="8640960" cy="5904656"/>
        </p:xfrm>
        <a:graphic>
          <a:graphicData uri="http://schemas.openxmlformats.org/presentationml/2006/ole">
            <mc:AlternateContent xmlns:mc="http://schemas.openxmlformats.org/markup-compatibility/2006">
              <mc:Choice xmlns:v="urn:schemas-microsoft-com:vml" Requires="v">
                <p:oleObj name="Document" r:id="rId2" imgW="5400403" imgH="2886224" progId="Word.Document.12">
                  <p:embed/>
                </p:oleObj>
              </mc:Choice>
              <mc:Fallback>
                <p:oleObj name="Document" r:id="rId2" imgW="5400403" imgH="2886224" progId="Word.Document.12">
                  <p:embed/>
                  <p:pic>
                    <p:nvPicPr>
                      <p:cNvPr id="5" name="Objeto 4">
                        <a:extLst>
                          <a:ext uri="{FF2B5EF4-FFF2-40B4-BE49-F238E27FC236}">
                            <a16:creationId xmlns:a16="http://schemas.microsoft.com/office/drawing/2014/main" id="{53630E85-2100-4260-90E5-6C003A613AD9}"/>
                          </a:ext>
                        </a:extLst>
                      </p:cNvPr>
                      <p:cNvPicPr/>
                      <p:nvPr/>
                    </p:nvPicPr>
                    <p:blipFill>
                      <a:blip r:embed="rId3"/>
                      <a:stretch>
                        <a:fillRect/>
                      </a:stretch>
                    </p:blipFill>
                    <p:spPr>
                      <a:xfrm>
                        <a:off x="179512" y="764704"/>
                        <a:ext cx="8640960" cy="5904656"/>
                      </a:xfrm>
                      <a:prstGeom prst="rect">
                        <a:avLst/>
                      </a:prstGeom>
                    </p:spPr>
                  </p:pic>
                </p:oleObj>
              </mc:Fallback>
            </mc:AlternateContent>
          </a:graphicData>
        </a:graphic>
      </p:graphicFrame>
    </p:spTree>
    <p:extLst>
      <p:ext uri="{BB962C8B-B14F-4D97-AF65-F5344CB8AC3E}">
        <p14:creationId xmlns:p14="http://schemas.microsoft.com/office/powerpoint/2010/main" val="51755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Título"/>
          <p:cNvSpPr>
            <a:spLocks noGrp="1"/>
          </p:cNvSpPr>
          <p:nvPr>
            <p:ph type="title"/>
          </p:nvPr>
        </p:nvSpPr>
        <p:spPr>
          <a:xfrm>
            <a:off x="473202" y="640823"/>
            <a:ext cx="2564892" cy="5583148"/>
          </a:xfrm>
        </p:spPr>
        <p:txBody>
          <a:bodyPr vert="horz" lIns="91440" tIns="45720" rIns="91440" bIns="45720" rtlCol="0" anchor="ctr">
            <a:normAutofit/>
          </a:bodyPr>
          <a:lstStyle/>
          <a:p>
            <a:pPr defTabSz="914400"/>
            <a:r>
              <a:rPr lang="en-US" sz="4300" kern="1200">
                <a:solidFill>
                  <a:schemeClr val="tx1"/>
                </a:solidFill>
                <a:latin typeface="+mj-lt"/>
                <a:ea typeface="+mj-ea"/>
                <a:cs typeface="+mj-cs"/>
              </a:rPr>
              <a:t>Venta multicanal</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 name="connsiteX0" fmla="*/ 0 w 13716"/>
              <a:gd name="connsiteY0" fmla="*/ 0 h 5590381"/>
              <a:gd name="connsiteX1" fmla="*/ 13716 w 13716"/>
              <a:gd name="connsiteY1" fmla="*/ 0 h 5590381"/>
              <a:gd name="connsiteX2" fmla="*/ 13716 w 13716"/>
              <a:gd name="connsiteY2" fmla="*/ 698798 h 5590381"/>
              <a:gd name="connsiteX3" fmla="*/ 13716 w 13716"/>
              <a:gd name="connsiteY3" fmla="*/ 1397595 h 5590381"/>
              <a:gd name="connsiteX4" fmla="*/ 13716 w 13716"/>
              <a:gd name="connsiteY4" fmla="*/ 2152297 h 5590381"/>
              <a:gd name="connsiteX5" fmla="*/ 13716 w 13716"/>
              <a:gd name="connsiteY5" fmla="*/ 2739287 h 5590381"/>
              <a:gd name="connsiteX6" fmla="*/ 13716 w 13716"/>
              <a:gd name="connsiteY6" fmla="*/ 3493988 h 5590381"/>
              <a:gd name="connsiteX7" fmla="*/ 13716 w 13716"/>
              <a:gd name="connsiteY7" fmla="*/ 4304593 h 5590381"/>
              <a:gd name="connsiteX8" fmla="*/ 13716 w 13716"/>
              <a:gd name="connsiteY8" fmla="*/ 5590381 h 5590381"/>
              <a:gd name="connsiteX9" fmla="*/ 0 w 13716"/>
              <a:gd name="connsiteY9" fmla="*/ 5590381 h 5590381"/>
              <a:gd name="connsiteX10" fmla="*/ 0 w 13716"/>
              <a:gd name="connsiteY10" fmla="*/ 4835680 h 5590381"/>
              <a:gd name="connsiteX11" fmla="*/ 0 w 13716"/>
              <a:gd name="connsiteY11" fmla="*/ 4136882 h 5590381"/>
              <a:gd name="connsiteX12" fmla="*/ 0 w 13716"/>
              <a:gd name="connsiteY12" fmla="*/ 3549892 h 5590381"/>
              <a:gd name="connsiteX13" fmla="*/ 0 w 13716"/>
              <a:gd name="connsiteY13" fmla="*/ 2851094 h 5590381"/>
              <a:gd name="connsiteX14" fmla="*/ 0 w 13716"/>
              <a:gd name="connsiteY14" fmla="*/ 2264104 h 5590381"/>
              <a:gd name="connsiteX15" fmla="*/ 0 w 13716"/>
              <a:gd name="connsiteY15" fmla="*/ 1733018 h 5590381"/>
              <a:gd name="connsiteX16" fmla="*/ 0 w 13716"/>
              <a:gd name="connsiteY16" fmla="*/ 1090124 h 5590381"/>
              <a:gd name="connsiteX17" fmla="*/ 0 w 13716"/>
              <a:gd name="connsiteY17"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 h="5590381" fill="none" extrusionOk="0">
                <a:moveTo>
                  <a:pt x="0" y="0"/>
                </a:moveTo>
                <a:cubicBezTo>
                  <a:pt x="6858" y="-583"/>
                  <a:pt x="7851" y="431"/>
                  <a:pt x="13716" y="0"/>
                </a:cubicBezTo>
                <a:cubicBezTo>
                  <a:pt x="34933" y="215318"/>
                  <a:pt x="27251" y="565582"/>
                  <a:pt x="13716" y="754701"/>
                </a:cubicBezTo>
                <a:cubicBezTo>
                  <a:pt x="-46127" y="1001571"/>
                  <a:pt x="16502" y="1226848"/>
                  <a:pt x="13716" y="1565307"/>
                </a:cubicBezTo>
                <a:cubicBezTo>
                  <a:pt x="518" y="1889109"/>
                  <a:pt x="-16367" y="2000548"/>
                  <a:pt x="13716" y="2152297"/>
                </a:cubicBezTo>
                <a:cubicBezTo>
                  <a:pt x="-27751" y="2293511"/>
                  <a:pt x="26467" y="2577637"/>
                  <a:pt x="13716" y="2906998"/>
                </a:cubicBezTo>
                <a:cubicBezTo>
                  <a:pt x="10317" y="3210592"/>
                  <a:pt x="23894" y="3347388"/>
                  <a:pt x="13716" y="3549892"/>
                </a:cubicBezTo>
                <a:cubicBezTo>
                  <a:pt x="-2084" y="3774164"/>
                  <a:pt x="29811" y="3846282"/>
                  <a:pt x="13716" y="4080978"/>
                </a:cubicBezTo>
                <a:cubicBezTo>
                  <a:pt x="-34083" y="4316157"/>
                  <a:pt x="-21714" y="4469094"/>
                  <a:pt x="13716" y="4835680"/>
                </a:cubicBezTo>
                <a:cubicBezTo>
                  <a:pt x="54813" y="5147918"/>
                  <a:pt x="-17924" y="5390556"/>
                  <a:pt x="13716" y="5590381"/>
                </a:cubicBezTo>
                <a:cubicBezTo>
                  <a:pt x="8175" y="5590136"/>
                  <a:pt x="6849" y="5590599"/>
                  <a:pt x="0" y="5590381"/>
                </a:cubicBezTo>
                <a:cubicBezTo>
                  <a:pt x="25138" y="5250698"/>
                  <a:pt x="-4619" y="5075445"/>
                  <a:pt x="0" y="4835680"/>
                </a:cubicBezTo>
                <a:cubicBezTo>
                  <a:pt x="36581" y="4590550"/>
                  <a:pt x="3022" y="4474529"/>
                  <a:pt x="0" y="4304593"/>
                </a:cubicBezTo>
                <a:cubicBezTo>
                  <a:pt x="-12701" y="4111845"/>
                  <a:pt x="27688" y="3905584"/>
                  <a:pt x="0" y="3773507"/>
                </a:cubicBezTo>
                <a:cubicBezTo>
                  <a:pt x="-26601" y="3606595"/>
                  <a:pt x="-5508" y="3333425"/>
                  <a:pt x="0" y="3186517"/>
                </a:cubicBezTo>
                <a:cubicBezTo>
                  <a:pt x="27803" y="3020623"/>
                  <a:pt x="39608" y="2648539"/>
                  <a:pt x="0" y="2487720"/>
                </a:cubicBezTo>
                <a:cubicBezTo>
                  <a:pt x="-30668" y="2356394"/>
                  <a:pt x="-10848" y="2125581"/>
                  <a:pt x="0" y="1956633"/>
                </a:cubicBezTo>
                <a:cubicBezTo>
                  <a:pt x="21350" y="1832604"/>
                  <a:pt x="13098" y="1675326"/>
                  <a:pt x="0" y="1425547"/>
                </a:cubicBezTo>
                <a:cubicBezTo>
                  <a:pt x="51943" y="1231575"/>
                  <a:pt x="-49685" y="947153"/>
                  <a:pt x="0" y="614942"/>
                </a:cubicBezTo>
                <a:cubicBezTo>
                  <a:pt x="23685" y="274445"/>
                  <a:pt x="15608" y="143232"/>
                  <a:pt x="0" y="0"/>
                </a:cubicBezTo>
                <a:close/>
              </a:path>
              <a:path w="13716" h="5590381" stroke="0" extrusionOk="0">
                <a:moveTo>
                  <a:pt x="0" y="0"/>
                </a:moveTo>
                <a:cubicBezTo>
                  <a:pt x="4519" y="745"/>
                  <a:pt x="7608" y="27"/>
                  <a:pt x="13716" y="0"/>
                </a:cubicBezTo>
                <a:cubicBezTo>
                  <a:pt x="44022" y="114427"/>
                  <a:pt x="8229" y="453118"/>
                  <a:pt x="13716" y="698798"/>
                </a:cubicBezTo>
                <a:cubicBezTo>
                  <a:pt x="34424" y="963774"/>
                  <a:pt x="36600" y="1212364"/>
                  <a:pt x="13716" y="1397595"/>
                </a:cubicBezTo>
                <a:cubicBezTo>
                  <a:pt x="48283" y="1542354"/>
                  <a:pt x="25375" y="1802464"/>
                  <a:pt x="13716" y="2152297"/>
                </a:cubicBezTo>
                <a:cubicBezTo>
                  <a:pt x="3835" y="2525678"/>
                  <a:pt x="21814" y="2592868"/>
                  <a:pt x="13716" y="2739287"/>
                </a:cubicBezTo>
                <a:cubicBezTo>
                  <a:pt x="1084" y="2874965"/>
                  <a:pt x="-36448" y="3144013"/>
                  <a:pt x="13716" y="3493988"/>
                </a:cubicBezTo>
                <a:cubicBezTo>
                  <a:pt x="-17205" y="3852647"/>
                  <a:pt x="66492" y="4038484"/>
                  <a:pt x="13716" y="4304593"/>
                </a:cubicBezTo>
                <a:cubicBezTo>
                  <a:pt x="-83354" y="4564310"/>
                  <a:pt x="113944" y="5225828"/>
                  <a:pt x="13716" y="5590381"/>
                </a:cubicBezTo>
                <a:cubicBezTo>
                  <a:pt x="9333" y="5590250"/>
                  <a:pt x="5993" y="5589792"/>
                  <a:pt x="0" y="5590381"/>
                </a:cubicBezTo>
                <a:cubicBezTo>
                  <a:pt x="35863" y="5257220"/>
                  <a:pt x="-32757" y="5135372"/>
                  <a:pt x="0" y="4835680"/>
                </a:cubicBezTo>
                <a:cubicBezTo>
                  <a:pt x="7921" y="4562721"/>
                  <a:pt x="-29047" y="4351594"/>
                  <a:pt x="0" y="4136882"/>
                </a:cubicBezTo>
                <a:cubicBezTo>
                  <a:pt x="1393" y="3929098"/>
                  <a:pt x="-4372" y="3755796"/>
                  <a:pt x="0" y="3549892"/>
                </a:cubicBezTo>
                <a:cubicBezTo>
                  <a:pt x="-14123" y="3323552"/>
                  <a:pt x="21701" y="3076195"/>
                  <a:pt x="0" y="2851094"/>
                </a:cubicBezTo>
                <a:cubicBezTo>
                  <a:pt x="-51577" y="2661940"/>
                  <a:pt x="-7702" y="2448681"/>
                  <a:pt x="0" y="2264104"/>
                </a:cubicBezTo>
                <a:cubicBezTo>
                  <a:pt x="-8180" y="2080123"/>
                  <a:pt x="16108" y="1991682"/>
                  <a:pt x="0" y="1733018"/>
                </a:cubicBezTo>
                <a:cubicBezTo>
                  <a:pt x="-21280" y="1472795"/>
                  <a:pt x="8343" y="1385598"/>
                  <a:pt x="0" y="1090124"/>
                </a:cubicBezTo>
                <a:cubicBezTo>
                  <a:pt x="41559" y="815693"/>
                  <a:pt x="-53513" y="485395"/>
                  <a:pt x="0" y="0"/>
                </a:cubicBezTo>
                <a:close/>
              </a:path>
              <a:path w="13716" h="5590381" fill="none" stroke="0" extrusionOk="0">
                <a:moveTo>
                  <a:pt x="0" y="0"/>
                </a:moveTo>
                <a:cubicBezTo>
                  <a:pt x="6692" y="-634"/>
                  <a:pt x="7933" y="727"/>
                  <a:pt x="13716" y="0"/>
                </a:cubicBezTo>
                <a:cubicBezTo>
                  <a:pt x="-11397" y="210553"/>
                  <a:pt x="41795" y="570219"/>
                  <a:pt x="13716" y="754701"/>
                </a:cubicBezTo>
                <a:cubicBezTo>
                  <a:pt x="-16345" y="939055"/>
                  <a:pt x="5480" y="1271330"/>
                  <a:pt x="13716" y="1565307"/>
                </a:cubicBezTo>
                <a:cubicBezTo>
                  <a:pt x="214" y="1888228"/>
                  <a:pt x="-22439" y="2000817"/>
                  <a:pt x="13716" y="2152297"/>
                </a:cubicBezTo>
                <a:cubicBezTo>
                  <a:pt x="36483" y="2302199"/>
                  <a:pt x="43294" y="2645200"/>
                  <a:pt x="13716" y="2906998"/>
                </a:cubicBezTo>
                <a:cubicBezTo>
                  <a:pt x="10400" y="3203875"/>
                  <a:pt x="27719" y="3309255"/>
                  <a:pt x="13716" y="3549892"/>
                </a:cubicBezTo>
                <a:cubicBezTo>
                  <a:pt x="-8323" y="3767364"/>
                  <a:pt x="36239" y="3859248"/>
                  <a:pt x="13716" y="4080978"/>
                </a:cubicBezTo>
                <a:cubicBezTo>
                  <a:pt x="-28362" y="4308528"/>
                  <a:pt x="-17360" y="4464817"/>
                  <a:pt x="13716" y="4835680"/>
                </a:cubicBezTo>
                <a:cubicBezTo>
                  <a:pt x="37186" y="5120324"/>
                  <a:pt x="-5183" y="5409792"/>
                  <a:pt x="13716" y="5590381"/>
                </a:cubicBezTo>
                <a:cubicBezTo>
                  <a:pt x="8151" y="5590111"/>
                  <a:pt x="6756" y="5590651"/>
                  <a:pt x="0" y="5590381"/>
                </a:cubicBezTo>
                <a:cubicBezTo>
                  <a:pt x="366" y="5289836"/>
                  <a:pt x="-51421" y="5037027"/>
                  <a:pt x="0" y="4835680"/>
                </a:cubicBezTo>
                <a:cubicBezTo>
                  <a:pt x="30695" y="4638845"/>
                  <a:pt x="15954" y="4503929"/>
                  <a:pt x="0" y="4304593"/>
                </a:cubicBezTo>
                <a:cubicBezTo>
                  <a:pt x="14622" y="4089881"/>
                  <a:pt x="18900" y="3917008"/>
                  <a:pt x="0" y="3773507"/>
                </a:cubicBezTo>
                <a:cubicBezTo>
                  <a:pt x="-3147" y="3613850"/>
                  <a:pt x="-23547" y="3335869"/>
                  <a:pt x="0" y="3186517"/>
                </a:cubicBezTo>
                <a:cubicBezTo>
                  <a:pt x="5486" y="3055843"/>
                  <a:pt x="41826" y="2645889"/>
                  <a:pt x="0" y="2487720"/>
                </a:cubicBezTo>
                <a:cubicBezTo>
                  <a:pt x="-23992" y="2347034"/>
                  <a:pt x="14189" y="2145771"/>
                  <a:pt x="0" y="1956633"/>
                </a:cubicBezTo>
                <a:cubicBezTo>
                  <a:pt x="14669" y="1780910"/>
                  <a:pt x="-4302" y="1660669"/>
                  <a:pt x="0" y="1425547"/>
                </a:cubicBezTo>
                <a:cubicBezTo>
                  <a:pt x="70611" y="1196115"/>
                  <a:pt x="14725" y="924393"/>
                  <a:pt x="0" y="614942"/>
                </a:cubicBezTo>
                <a:cubicBezTo>
                  <a:pt x="-2330" y="269013"/>
                  <a:pt x="15133" y="13266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3 Marcador de contenido"/>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490722" y="1295018"/>
            <a:ext cx="5170932" cy="2585467"/>
          </a:xfrm>
          <a:prstGeom prst="rect">
            <a:avLst/>
          </a:prstGeom>
          <a:noFill/>
        </p:spPr>
      </p:pic>
      <p:sp>
        <p:nvSpPr>
          <p:cNvPr id="5" name="4 Rectángulo"/>
          <p:cNvSpPr/>
          <p:nvPr/>
        </p:nvSpPr>
        <p:spPr>
          <a:xfrm>
            <a:off x="3490722" y="4798577"/>
            <a:ext cx="5170932"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a:t>En la venta multicanal se utilizan canales de distribución tanto propios como ajenos, es decir, se recurre a una mezcla de distribución directa e indirecta.</a:t>
            </a:r>
          </a:p>
        </p:txBody>
      </p:sp>
    </p:spTree>
    <p:extLst>
      <p:ext uri="{BB962C8B-B14F-4D97-AF65-F5344CB8AC3E}">
        <p14:creationId xmlns:p14="http://schemas.microsoft.com/office/powerpoint/2010/main" val="1494560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1 Marcador de contenido"/>
          <p:cNvSpPr>
            <a:spLocks noGrp="1"/>
          </p:cNvSpPr>
          <p:nvPr>
            <p:ph idx="4294967295"/>
          </p:nvPr>
        </p:nvSpPr>
        <p:spPr>
          <a:xfrm>
            <a:off x="628650" y="548680"/>
            <a:ext cx="4168866" cy="5628283"/>
          </a:xfrm>
        </p:spPr>
        <p:txBody>
          <a:bodyPr vert="horz" lIns="91440" tIns="45720" rIns="91440" bIns="45720" rtlCol="0">
            <a:normAutofit/>
          </a:bodyPr>
          <a:lstStyle/>
          <a:p>
            <a:pPr marL="0" indent="0" algn="just" defTabSz="914400">
              <a:buNone/>
            </a:pPr>
            <a:r>
              <a:rPr lang="en-US" sz="2800" dirty="0" err="1"/>
              <a:t>Esto</a:t>
            </a:r>
            <a:r>
              <a:rPr lang="en-US" sz="2800" dirty="0"/>
              <a:t> </a:t>
            </a:r>
            <a:r>
              <a:rPr lang="en-US" sz="2800" dirty="0" err="1"/>
              <a:t>podría</a:t>
            </a:r>
            <a:r>
              <a:rPr lang="en-US" sz="2800" dirty="0"/>
              <a:t> </a:t>
            </a:r>
            <a:r>
              <a:rPr lang="en-US" sz="2800" dirty="0" err="1"/>
              <a:t>llevar</a:t>
            </a:r>
            <a:r>
              <a:rPr lang="en-US" sz="2800" dirty="0"/>
              <a:t> a </a:t>
            </a:r>
            <a:r>
              <a:rPr lang="en-US" sz="2800" dirty="0" err="1"/>
              <a:t>gestionar</a:t>
            </a:r>
            <a:r>
              <a:rPr lang="en-US" sz="2800" dirty="0"/>
              <a:t>, por </a:t>
            </a:r>
            <a:r>
              <a:rPr lang="en-US" sz="2800" dirty="0" err="1"/>
              <a:t>ejemplo</a:t>
            </a:r>
            <a:r>
              <a:rPr lang="en-US" sz="2800" dirty="0"/>
              <a:t>, una tienda online </a:t>
            </a:r>
            <a:r>
              <a:rPr lang="en-US" sz="2800" dirty="0" err="1"/>
              <a:t>en</a:t>
            </a:r>
            <a:r>
              <a:rPr lang="en-US" sz="2800" dirty="0"/>
              <a:t> </a:t>
            </a:r>
            <a:r>
              <a:rPr lang="en-US" sz="2800" dirty="0" err="1"/>
              <a:t>propiedad</a:t>
            </a:r>
            <a:r>
              <a:rPr lang="en-US" sz="2800" dirty="0"/>
              <a:t>, </a:t>
            </a:r>
            <a:r>
              <a:rPr lang="en-US" sz="2800" dirty="0" err="1"/>
              <a:t>mientras</a:t>
            </a:r>
            <a:r>
              <a:rPr lang="en-US" sz="2800" dirty="0"/>
              <a:t> que se </a:t>
            </a:r>
            <a:r>
              <a:rPr lang="en-US" sz="2800" dirty="0" err="1"/>
              <a:t>mantiene</a:t>
            </a:r>
            <a:r>
              <a:rPr lang="en-US" sz="2800" dirty="0"/>
              <a:t> </a:t>
            </a:r>
            <a:r>
              <a:rPr lang="en-US" sz="2800" dirty="0" err="1"/>
              <a:t>también</a:t>
            </a:r>
            <a:r>
              <a:rPr lang="en-US" sz="2800" dirty="0"/>
              <a:t> un local de </a:t>
            </a:r>
            <a:r>
              <a:rPr lang="en-US" sz="2800" dirty="0" err="1"/>
              <a:t>venta</a:t>
            </a:r>
            <a:r>
              <a:rPr lang="en-US" sz="2800" dirty="0"/>
              <a:t> al </a:t>
            </a:r>
            <a:r>
              <a:rPr lang="en-US" sz="2800" dirty="0" err="1"/>
              <a:t>mismo</a:t>
            </a:r>
            <a:r>
              <a:rPr lang="en-US" sz="2800" dirty="0"/>
              <a:t> </a:t>
            </a:r>
            <a:r>
              <a:rPr lang="en-US" sz="2800" dirty="0" err="1"/>
              <a:t>tiempo</a:t>
            </a:r>
            <a:r>
              <a:rPr lang="en-US" sz="2800" dirty="0"/>
              <a:t> y se </a:t>
            </a:r>
            <a:r>
              <a:rPr lang="en-US" sz="2800" dirty="0" err="1"/>
              <a:t>colabora</a:t>
            </a:r>
            <a:r>
              <a:rPr lang="en-US" sz="2800" dirty="0"/>
              <a:t> </a:t>
            </a:r>
            <a:r>
              <a:rPr lang="en-US" sz="2800" dirty="0" err="1"/>
              <a:t>también</a:t>
            </a:r>
            <a:r>
              <a:rPr lang="en-US" sz="2800" dirty="0"/>
              <a:t> con </a:t>
            </a:r>
            <a:r>
              <a:rPr lang="en-US" sz="2800" dirty="0" err="1"/>
              <a:t>otros</a:t>
            </a:r>
            <a:r>
              <a:rPr lang="en-US" sz="2800" dirty="0"/>
              <a:t> </a:t>
            </a:r>
            <a:r>
              <a:rPr lang="en-US" sz="2800" dirty="0" err="1"/>
              <a:t>minoristas</a:t>
            </a:r>
            <a:r>
              <a:rPr lang="en-US" sz="2800" dirty="0"/>
              <a:t> y </a:t>
            </a:r>
            <a:r>
              <a:rPr lang="en-US" sz="2800" dirty="0" err="1"/>
              <a:t>plataformas</a:t>
            </a:r>
            <a:r>
              <a:rPr lang="en-US" sz="2800" dirty="0"/>
              <a:t> de </a:t>
            </a:r>
            <a:r>
              <a:rPr lang="en-US" sz="2800" dirty="0" err="1"/>
              <a:t>venta</a:t>
            </a:r>
            <a:r>
              <a:rPr lang="en-US" sz="2800" dirty="0"/>
              <a:t> (</a:t>
            </a:r>
            <a:r>
              <a:rPr lang="en-US" sz="2800" dirty="0" err="1"/>
              <a:t>como</a:t>
            </a:r>
            <a:r>
              <a:rPr lang="en-US" sz="2800" dirty="0"/>
              <a:t> Amazon, por </a:t>
            </a:r>
            <a:r>
              <a:rPr lang="en-US" sz="2800" dirty="0" err="1"/>
              <a:t>ejemplo</a:t>
            </a:r>
            <a:r>
              <a:rPr lang="en-US" sz="2800" dirty="0"/>
              <a:t>).</a:t>
            </a:r>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704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D84D810F-4FA8-45B1-A599-74C38ED1489B}"/>
              </a:ext>
            </a:extLst>
          </p:cNvPr>
          <p:cNvGraphicFramePr>
            <a:graphicFrameLocks noChangeAspect="1"/>
          </p:cNvGraphicFramePr>
          <p:nvPr>
            <p:extLst>
              <p:ext uri="{D42A27DB-BD31-4B8C-83A1-F6EECF244321}">
                <p14:modId xmlns:p14="http://schemas.microsoft.com/office/powerpoint/2010/main" val="1159331944"/>
              </p:ext>
            </p:extLst>
          </p:nvPr>
        </p:nvGraphicFramePr>
        <p:xfrm>
          <a:off x="323528" y="332656"/>
          <a:ext cx="8640960" cy="6120680"/>
        </p:xfrm>
        <a:graphic>
          <a:graphicData uri="http://schemas.openxmlformats.org/presentationml/2006/ole">
            <mc:AlternateContent xmlns:mc="http://schemas.openxmlformats.org/markup-compatibility/2006">
              <mc:Choice xmlns:v="urn:schemas-microsoft-com:vml" Requires="v">
                <p:oleObj name="Document" r:id="rId2" imgW="5400403" imgH="3477005" progId="Word.Document.12">
                  <p:embed/>
                </p:oleObj>
              </mc:Choice>
              <mc:Fallback>
                <p:oleObj name="Document" r:id="rId2" imgW="5400403" imgH="3477005" progId="Word.Document.12">
                  <p:embed/>
                  <p:pic>
                    <p:nvPicPr>
                      <p:cNvPr id="4" name="Objeto 3">
                        <a:extLst>
                          <a:ext uri="{FF2B5EF4-FFF2-40B4-BE49-F238E27FC236}">
                            <a16:creationId xmlns:a16="http://schemas.microsoft.com/office/drawing/2014/main" id="{D84D810F-4FA8-45B1-A599-74C38ED1489B}"/>
                          </a:ext>
                        </a:extLst>
                      </p:cNvPr>
                      <p:cNvPicPr/>
                      <p:nvPr/>
                    </p:nvPicPr>
                    <p:blipFill>
                      <a:blip r:embed="rId3"/>
                      <a:stretch>
                        <a:fillRect/>
                      </a:stretch>
                    </p:blipFill>
                    <p:spPr>
                      <a:xfrm>
                        <a:off x="323528" y="332656"/>
                        <a:ext cx="8640960" cy="6120680"/>
                      </a:xfrm>
                      <a:prstGeom prst="rect">
                        <a:avLst/>
                      </a:prstGeom>
                    </p:spPr>
                  </p:pic>
                </p:oleObj>
              </mc:Fallback>
            </mc:AlternateContent>
          </a:graphicData>
        </a:graphic>
      </p:graphicFrame>
    </p:spTree>
    <p:extLst>
      <p:ext uri="{BB962C8B-B14F-4D97-AF65-F5344CB8AC3E}">
        <p14:creationId xmlns:p14="http://schemas.microsoft.com/office/powerpoint/2010/main" val="1132798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9192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180222" y="1348064"/>
            <a:ext cx="2240924"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1E47462-A8DB-4186-87D8-39479A922382}"/>
              </a:ext>
            </a:extLst>
          </p:cNvPr>
          <p:cNvSpPr>
            <a:spLocks noGrp="1"/>
          </p:cNvSpPr>
          <p:nvPr>
            <p:ph type="title"/>
          </p:nvPr>
        </p:nvSpPr>
        <p:spPr>
          <a:xfrm>
            <a:off x="628650" y="643467"/>
            <a:ext cx="2213403" cy="5571066"/>
          </a:xfrm>
        </p:spPr>
        <p:txBody>
          <a:bodyPr>
            <a:normAutofit/>
          </a:bodyPr>
          <a:lstStyle/>
          <a:p>
            <a:r>
              <a:rPr lang="es-ES" sz="2800" b="1">
                <a:solidFill>
                  <a:srgbClr val="FFFFFF"/>
                </a:solidFill>
              </a:rPr>
              <a:t>ESTRATEGIAS DE DISTRIBUCIÓN</a:t>
            </a:r>
          </a:p>
        </p:txBody>
      </p:sp>
      <p:graphicFrame>
        <p:nvGraphicFramePr>
          <p:cNvPr id="4" name="Marcador de contenido 3">
            <a:extLst>
              <a:ext uri="{FF2B5EF4-FFF2-40B4-BE49-F238E27FC236}">
                <a16:creationId xmlns:a16="http://schemas.microsoft.com/office/drawing/2014/main" id="{8D19E14B-638D-490E-91ED-B973DDA43479}"/>
              </a:ext>
            </a:extLst>
          </p:cNvPr>
          <p:cNvGraphicFramePr>
            <a:graphicFrameLocks noGrp="1"/>
          </p:cNvGraphicFramePr>
          <p:nvPr>
            <p:ph idx="1"/>
            <p:extLst>
              <p:ext uri="{D42A27DB-BD31-4B8C-83A1-F6EECF244321}">
                <p14:modId xmlns:p14="http://schemas.microsoft.com/office/powerpoint/2010/main" val="23104661"/>
              </p:ext>
            </p:extLst>
          </p:nvPr>
        </p:nvGraphicFramePr>
        <p:xfrm>
          <a:off x="3927763" y="653693"/>
          <a:ext cx="4727797"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67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56007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27275"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990600"/>
            <a:ext cx="84582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ítulo 1">
            <a:extLst>
              <a:ext uri="{FF2B5EF4-FFF2-40B4-BE49-F238E27FC236}">
                <a16:creationId xmlns:a16="http://schemas.microsoft.com/office/drawing/2014/main" id="{CAF72AA0-A340-4730-99A4-3BBF8DBE0D45}"/>
              </a:ext>
            </a:extLst>
          </p:cNvPr>
          <p:cNvSpPr>
            <a:spLocks noGrp="1"/>
          </p:cNvSpPr>
          <p:nvPr>
            <p:ph type="title"/>
          </p:nvPr>
        </p:nvSpPr>
        <p:spPr>
          <a:xfrm>
            <a:off x="857250" y="1676400"/>
            <a:ext cx="2857500" cy="3505200"/>
          </a:xfrm>
        </p:spPr>
        <p:txBody>
          <a:bodyPr anchor="t">
            <a:normAutofit/>
          </a:bodyPr>
          <a:lstStyle/>
          <a:p>
            <a:r>
              <a:rPr lang="es-ES" sz="3500" b="1" dirty="0"/>
              <a:t>MARKETING DIGITAL</a:t>
            </a:r>
          </a:p>
        </p:txBody>
      </p:sp>
      <p:sp>
        <p:nvSpPr>
          <p:cNvPr id="3" name="Marcador de contenido 2">
            <a:extLst>
              <a:ext uri="{FF2B5EF4-FFF2-40B4-BE49-F238E27FC236}">
                <a16:creationId xmlns:a16="http://schemas.microsoft.com/office/drawing/2014/main" id="{EAEA706F-2908-4E0B-BBE0-BEF388EA9F58}"/>
              </a:ext>
            </a:extLst>
          </p:cNvPr>
          <p:cNvSpPr>
            <a:spLocks noGrp="1"/>
          </p:cNvSpPr>
          <p:nvPr>
            <p:ph idx="1"/>
          </p:nvPr>
        </p:nvSpPr>
        <p:spPr>
          <a:xfrm>
            <a:off x="3886203" y="1676400"/>
            <a:ext cx="4229097" cy="3505200"/>
          </a:xfrm>
        </p:spPr>
        <p:txBody>
          <a:bodyPr>
            <a:normAutofit/>
          </a:bodyPr>
          <a:lstStyle/>
          <a:p>
            <a:r>
              <a:rPr lang="es-ES" sz="1300" b="1" i="0" dirty="0">
                <a:solidFill>
                  <a:schemeClr val="tx1">
                    <a:alpha val="55000"/>
                  </a:schemeClr>
                </a:solidFill>
                <a:effectLst/>
                <a:latin typeface="Quicksand"/>
              </a:rPr>
              <a:t>Podemos definir el MARKETING DIGITAL como el conjunto de estrategias de comercialización llevadas a cabo en el ámbito digital. </a:t>
            </a:r>
          </a:p>
          <a:p>
            <a:r>
              <a:rPr lang="es-ES" sz="1300" b="1" i="0" dirty="0">
                <a:solidFill>
                  <a:schemeClr val="tx1">
                    <a:alpha val="55000"/>
                  </a:schemeClr>
                </a:solidFill>
                <a:effectLst/>
                <a:latin typeface="Quicksand"/>
              </a:rPr>
              <a:t>Sus principales ventajas son las siguientes:</a:t>
            </a:r>
          </a:p>
          <a:p>
            <a:pPr lvl="2">
              <a:buFont typeface="+mj-lt"/>
              <a:buAutoNum type="arabicPeriod"/>
            </a:pPr>
            <a:r>
              <a:rPr lang="es-ES" sz="1300" b="1" i="0" dirty="0">
                <a:solidFill>
                  <a:schemeClr val="tx1">
                    <a:alpha val="55000"/>
                  </a:schemeClr>
                </a:solidFill>
                <a:effectLst/>
                <a:latin typeface="Quicksand"/>
              </a:rPr>
              <a:t>Es global: puede llegar a cualquier lugar del planeta.</a:t>
            </a:r>
          </a:p>
          <a:p>
            <a:pPr lvl="2">
              <a:buFont typeface="+mj-lt"/>
              <a:buAutoNum type="arabicPeriod"/>
            </a:pPr>
            <a:r>
              <a:rPr lang="es-ES" sz="1300" b="1" i="0" dirty="0">
                <a:solidFill>
                  <a:schemeClr val="tx1">
                    <a:alpha val="55000"/>
                  </a:schemeClr>
                </a:solidFill>
                <a:effectLst/>
                <a:latin typeface="Quicksand"/>
              </a:rPr>
              <a:t>Económico: no requiere una inversión elevada.</a:t>
            </a:r>
          </a:p>
          <a:p>
            <a:pPr lvl="2">
              <a:buFont typeface="+mj-lt"/>
              <a:buAutoNum type="arabicPeriod"/>
            </a:pPr>
            <a:r>
              <a:rPr lang="es-ES" sz="1300" b="1" i="0" dirty="0">
                <a:solidFill>
                  <a:schemeClr val="tx1">
                    <a:alpha val="55000"/>
                  </a:schemeClr>
                </a:solidFill>
                <a:effectLst/>
                <a:latin typeface="Quicksand"/>
              </a:rPr>
              <a:t>Muy </a:t>
            </a:r>
            <a:r>
              <a:rPr lang="es-ES" sz="1300" b="1" i="0" dirty="0" err="1">
                <a:solidFill>
                  <a:schemeClr val="tx1">
                    <a:alpha val="55000"/>
                  </a:schemeClr>
                </a:solidFill>
                <a:effectLst/>
                <a:latin typeface="Quicksand"/>
              </a:rPr>
              <a:t>segmentable</a:t>
            </a:r>
            <a:r>
              <a:rPr lang="es-ES" sz="1300" b="1" i="0" dirty="0">
                <a:solidFill>
                  <a:schemeClr val="tx1">
                    <a:alpha val="55000"/>
                  </a:schemeClr>
                </a:solidFill>
                <a:effectLst/>
                <a:latin typeface="Quicksand"/>
              </a:rPr>
              <a:t>: nos permite hacer propuestas a los clientes muy ajustadas a sus características y necesidades.</a:t>
            </a:r>
          </a:p>
          <a:p>
            <a:pPr lvl="2">
              <a:buFont typeface="+mj-lt"/>
              <a:buAutoNum type="arabicPeriod"/>
            </a:pPr>
            <a:r>
              <a:rPr lang="es-ES" sz="1300" b="1" i="0" dirty="0">
                <a:solidFill>
                  <a:schemeClr val="tx1">
                    <a:alpha val="55000"/>
                  </a:schemeClr>
                </a:solidFill>
                <a:effectLst/>
                <a:latin typeface="Quicksand"/>
              </a:rPr>
              <a:t>Medible: existen herramientas que nos permiten comprobar en tiempo real si la campaña de marketing está funcionando.</a:t>
            </a:r>
          </a:p>
          <a:p>
            <a:pPr lvl="2">
              <a:buFont typeface="+mj-lt"/>
              <a:buAutoNum type="arabicPeriod"/>
            </a:pPr>
            <a:r>
              <a:rPr lang="es-ES" sz="1300" b="1" i="0" dirty="0">
                <a:solidFill>
                  <a:schemeClr val="tx1">
                    <a:alpha val="55000"/>
                  </a:schemeClr>
                </a:solidFill>
                <a:effectLst/>
                <a:latin typeface="Quicksand"/>
              </a:rPr>
              <a:t>Contacto y respuesta inmediata.</a:t>
            </a:r>
          </a:p>
          <a:p>
            <a:pPr marL="0" indent="0">
              <a:buNone/>
            </a:pPr>
            <a:endParaRPr lang="es-ES" sz="1300" dirty="0">
              <a:solidFill>
                <a:schemeClr val="tx1">
                  <a:alpha val="55000"/>
                </a:schemeClr>
              </a:solidFill>
            </a:endParaRPr>
          </a:p>
        </p:txBody>
      </p:sp>
    </p:spTree>
    <p:extLst>
      <p:ext uri="{BB962C8B-B14F-4D97-AF65-F5344CB8AC3E}">
        <p14:creationId xmlns:p14="http://schemas.microsoft.com/office/powerpoint/2010/main" val="6651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017E764-ED9F-40FA-A5C8-672A74381A1A}"/>
              </a:ext>
            </a:extLst>
          </p:cNvPr>
          <p:cNvSpPr>
            <a:spLocks noGrp="1"/>
          </p:cNvSpPr>
          <p:nvPr>
            <p:ph type="title"/>
          </p:nvPr>
        </p:nvSpPr>
        <p:spPr>
          <a:xfrm>
            <a:off x="482600" y="321734"/>
            <a:ext cx="5175895" cy="1135737"/>
          </a:xfrm>
        </p:spPr>
        <p:txBody>
          <a:bodyPr>
            <a:normAutofit/>
          </a:bodyPr>
          <a:lstStyle/>
          <a:p>
            <a:pPr algn="ctr"/>
            <a:r>
              <a:rPr lang="es-ES" sz="3100" b="1" dirty="0"/>
              <a:t>MARKETING ESTRATÉGICO</a:t>
            </a:r>
          </a:p>
        </p:txBody>
      </p:sp>
      <p:sp>
        <p:nvSpPr>
          <p:cNvPr id="3" name="Marcador de contenido 2">
            <a:extLst>
              <a:ext uri="{FF2B5EF4-FFF2-40B4-BE49-F238E27FC236}">
                <a16:creationId xmlns:a16="http://schemas.microsoft.com/office/drawing/2014/main" id="{39A726AE-D553-49C7-96ED-F2E6B5603AED}"/>
              </a:ext>
            </a:extLst>
          </p:cNvPr>
          <p:cNvSpPr>
            <a:spLocks noGrp="1"/>
          </p:cNvSpPr>
          <p:nvPr>
            <p:ph idx="1"/>
          </p:nvPr>
        </p:nvSpPr>
        <p:spPr>
          <a:xfrm>
            <a:off x="482601" y="1782981"/>
            <a:ext cx="5175894" cy="4393982"/>
          </a:xfrm>
        </p:spPr>
        <p:txBody>
          <a:bodyPr>
            <a:normAutofit/>
          </a:bodyPr>
          <a:lstStyle/>
          <a:p>
            <a:r>
              <a:rPr lang="es-ES" sz="1600" b="0" i="0" dirty="0">
                <a:effectLst/>
                <a:latin typeface="Quicksand"/>
              </a:rPr>
              <a:t>A partir del estudio de mercado nos plantearemos unos objetivos a alcanzar con el marketing: </a:t>
            </a:r>
          </a:p>
          <a:p>
            <a:pPr lvl="2">
              <a:buFont typeface="Wingdings" panose="05000000000000000000" pitchFamily="2" charset="2"/>
              <a:buChar char="Ø"/>
            </a:pPr>
            <a:r>
              <a:rPr lang="es-ES" sz="1600" dirty="0">
                <a:latin typeface="Quicksand"/>
              </a:rPr>
              <a:t>Q</a:t>
            </a:r>
            <a:r>
              <a:rPr lang="es-ES" sz="1600" b="0" i="0" dirty="0">
                <a:effectLst/>
                <a:latin typeface="Quicksand"/>
              </a:rPr>
              <a:t>ueremos que nos conozcan más. </a:t>
            </a:r>
          </a:p>
          <a:p>
            <a:pPr lvl="2">
              <a:buFont typeface="Wingdings" panose="05000000000000000000" pitchFamily="2" charset="2"/>
              <a:buChar char="Ø"/>
            </a:pPr>
            <a:r>
              <a:rPr lang="es-ES" sz="1600" dirty="0">
                <a:latin typeface="Quicksand"/>
              </a:rPr>
              <a:t>Q</a:t>
            </a:r>
            <a:r>
              <a:rPr lang="es-ES" sz="1600" b="0" i="0" dirty="0">
                <a:effectLst/>
                <a:latin typeface="Quicksand"/>
              </a:rPr>
              <a:t>ueremos dar una imagen de calidad.</a:t>
            </a:r>
          </a:p>
          <a:p>
            <a:pPr lvl="2">
              <a:buFont typeface="Wingdings" panose="05000000000000000000" pitchFamily="2" charset="2"/>
              <a:buChar char="Ø"/>
            </a:pPr>
            <a:r>
              <a:rPr lang="es-ES" sz="1600" dirty="0">
                <a:latin typeface="Quicksand"/>
              </a:rPr>
              <a:t>Queremos </a:t>
            </a:r>
            <a:r>
              <a:rPr lang="es-ES" sz="1600" b="0" i="0" dirty="0">
                <a:effectLst/>
                <a:latin typeface="Quicksand"/>
              </a:rPr>
              <a:t>que nos perciban como un producto barato.</a:t>
            </a:r>
          </a:p>
          <a:p>
            <a:pPr lvl="2">
              <a:buFont typeface="Wingdings" panose="05000000000000000000" pitchFamily="2" charset="2"/>
              <a:buChar char="Ø"/>
            </a:pPr>
            <a:r>
              <a:rPr lang="es-ES" sz="1600" b="0" i="0" dirty="0">
                <a:effectLst/>
                <a:latin typeface="Quicksand"/>
              </a:rPr>
              <a:t> </a:t>
            </a:r>
            <a:r>
              <a:rPr lang="es-ES" sz="1600" dirty="0">
                <a:latin typeface="Quicksand"/>
              </a:rPr>
              <a:t>Deseamos </a:t>
            </a:r>
            <a:r>
              <a:rPr lang="es-ES" sz="1600" b="0" i="0" dirty="0">
                <a:effectLst/>
                <a:latin typeface="Quicksand"/>
              </a:rPr>
              <a:t>introducirnos en un nuevo segmento de mercado, etc.</a:t>
            </a:r>
          </a:p>
          <a:p>
            <a:r>
              <a:rPr lang="es-ES" sz="1600" b="0" i="0" dirty="0">
                <a:effectLst/>
                <a:latin typeface="Quicksand"/>
              </a:rPr>
              <a:t>En esta fase es importante decidir la </a:t>
            </a:r>
            <a:r>
              <a:rPr lang="es-ES" sz="1600" b="1" i="0" u="sng" dirty="0">
                <a:solidFill>
                  <a:srgbClr val="FF0000"/>
                </a:solidFill>
                <a:effectLst/>
                <a:latin typeface="Quicksand"/>
              </a:rPr>
              <a:t>“ESTRATEGIA DE POSICIONAMIENTO”</a:t>
            </a:r>
            <a:r>
              <a:rPr lang="es-ES" sz="1600" b="0" i="0" u="sng" dirty="0">
                <a:solidFill>
                  <a:srgbClr val="FF0000"/>
                </a:solidFill>
                <a:effectLst/>
                <a:latin typeface="Quicksand"/>
              </a:rPr>
              <a:t> </a:t>
            </a:r>
            <a:r>
              <a:rPr lang="es-ES" sz="1600" b="0" i="0" dirty="0">
                <a:effectLst/>
                <a:latin typeface="Quicksand"/>
              </a:rPr>
              <a:t>de nuestro producto. Ahora no basta con tener un buen producto, además debe ser el mejor percibido por el consumidor.</a:t>
            </a:r>
          </a:p>
          <a:p>
            <a:r>
              <a:rPr lang="es-ES" sz="1600" b="0" i="0" dirty="0">
                <a:effectLst/>
                <a:latin typeface="Quicksand"/>
              </a:rPr>
              <a:t>Por lo tanto, la estrategia de posicionamiento consiste en </a:t>
            </a:r>
            <a:r>
              <a:rPr lang="es-ES" sz="1600" b="1" i="0" dirty="0">
                <a:effectLst/>
                <a:latin typeface="Quicksand"/>
              </a:rPr>
              <a:t>decidir con qué características se desea que los consumidores perciban el producto como diferente a los productos de la competencia y sea el mejor percibido.</a:t>
            </a:r>
            <a:endParaRPr lang="es-ES" sz="1600" b="0" i="0" dirty="0">
              <a:effectLst/>
              <a:latin typeface="Quicksand"/>
            </a:endParaRPr>
          </a:p>
          <a:p>
            <a:endParaRPr lang="es-ES" sz="1600" dirty="0"/>
          </a:p>
        </p:txBody>
      </p:sp>
      <p:sp>
        <p:nvSpPr>
          <p:cNvPr id="144" name="Isosceles Triangle 1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erdona, soy artista 💚 on Twitter: &quot;La 4ª excepción es, probablemente, la  más importante para la #ViolenciaDeGenero &quot;Cuando el testigo esté o haya  estado personado en el procedimiento como acusación particular&quot; (omisión">
            <a:extLst>
              <a:ext uri="{FF2B5EF4-FFF2-40B4-BE49-F238E27FC236}">
                <a16:creationId xmlns:a16="http://schemas.microsoft.com/office/drawing/2014/main" id="{09B12577-26F2-4836-97BC-9390819B90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600000">
            <a:off x="6089901" y="2510607"/>
            <a:ext cx="2571498" cy="1836784"/>
          </a:xfrm>
          <a:prstGeom prst="rect">
            <a:avLst/>
          </a:prstGeom>
          <a:noFill/>
          <a:extLst>
            <a:ext uri="{909E8E84-426E-40DD-AFC4-6F175D3DCCD1}">
              <a14:hiddenFill xmlns:a14="http://schemas.microsoft.com/office/drawing/2010/main">
                <a:solidFill>
                  <a:srgbClr val="FFFFFF"/>
                </a:solidFill>
              </a14:hiddenFill>
            </a:ext>
          </a:extLst>
        </p:spPr>
      </p:pic>
      <p:grpSp>
        <p:nvGrpSpPr>
          <p:cNvPr id="148" name="Group 147">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1040" y="0"/>
            <a:ext cx="822960" cy="1097280"/>
            <a:chOff x="11094720" y="0"/>
            <a:chExt cx="1097280" cy="1097280"/>
          </a:xfrm>
        </p:grpSpPr>
        <p:sp>
          <p:nvSpPr>
            <p:cNvPr id="149" name="Isosceles Triangle 14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0109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794604" y="-1108988"/>
            <a:ext cx="5384871"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6CDE55FB-4F6E-48DB-A292-837BF68EC3E2}"/>
              </a:ext>
            </a:extLst>
          </p:cNvPr>
          <p:cNvSpPr>
            <a:spLocks noGrp="1"/>
          </p:cNvSpPr>
          <p:nvPr>
            <p:ph type="title"/>
          </p:nvPr>
        </p:nvSpPr>
        <p:spPr>
          <a:xfrm>
            <a:off x="630934" y="673770"/>
            <a:ext cx="2733367" cy="2414488"/>
          </a:xfrm>
        </p:spPr>
        <p:txBody>
          <a:bodyPr anchor="t">
            <a:normAutofit/>
          </a:bodyPr>
          <a:lstStyle/>
          <a:p>
            <a:r>
              <a:rPr lang="es-ES" sz="4000">
                <a:solidFill>
                  <a:srgbClr val="FFFFFF"/>
                </a:solidFill>
              </a:rPr>
              <a:t>Objetivos del Marketing Digital</a:t>
            </a:r>
          </a:p>
        </p:txBody>
      </p:sp>
      <p:sp>
        <p:nvSpPr>
          <p:cNvPr id="3" name="Marcador de contenido 2">
            <a:extLst>
              <a:ext uri="{FF2B5EF4-FFF2-40B4-BE49-F238E27FC236}">
                <a16:creationId xmlns:a16="http://schemas.microsoft.com/office/drawing/2014/main" id="{E3F9736F-DAC1-4824-AD88-1B534A5DD31C}"/>
              </a:ext>
            </a:extLst>
          </p:cNvPr>
          <p:cNvSpPr>
            <a:spLocks noGrp="1"/>
          </p:cNvSpPr>
          <p:nvPr>
            <p:ph idx="1"/>
          </p:nvPr>
        </p:nvSpPr>
        <p:spPr>
          <a:xfrm>
            <a:off x="4571999" y="882315"/>
            <a:ext cx="3941065" cy="5294647"/>
          </a:xfrm>
        </p:spPr>
        <p:txBody>
          <a:bodyPr>
            <a:normAutofit/>
          </a:bodyPr>
          <a:lstStyle/>
          <a:p>
            <a:pPr>
              <a:buFont typeface="Arial" panose="020B0604020202020204" pitchFamily="34" charset="0"/>
              <a:buChar char="•"/>
            </a:pPr>
            <a:r>
              <a:rPr lang="es-ES" sz="1600" b="1" i="0">
                <a:effectLst/>
                <a:latin typeface="Quicksand"/>
              </a:rPr>
              <a:t>Branding y posicionamiento de marca</a:t>
            </a:r>
            <a:r>
              <a:rPr lang="es-ES" sz="1600" b="0" i="0">
                <a:effectLst/>
                <a:latin typeface="Quicksand"/>
              </a:rPr>
              <a:t>: Construcción, gestión y promoción de tu imagen de marca, otorgándole así una identidad propia a tu negocio. Las redes sociales son los principales medios para crear comunidad y cultivar tu imagen de marca.</a:t>
            </a:r>
          </a:p>
          <a:p>
            <a:pPr>
              <a:buFont typeface="Arial" panose="020B0604020202020204" pitchFamily="34" charset="0"/>
              <a:buChar char="•"/>
            </a:pPr>
            <a:r>
              <a:rPr lang="es-ES" sz="1600" b="1" i="0">
                <a:effectLst/>
                <a:latin typeface="Quicksand"/>
              </a:rPr>
              <a:t>Aumentar el tráfico a la web:</a:t>
            </a:r>
            <a:r>
              <a:rPr lang="es-ES" sz="1600" b="0" i="0">
                <a:effectLst/>
                <a:latin typeface="Quicksand"/>
              </a:rPr>
              <a:t> El marketing online ofrece un sinfín de posibilidades para incrementar las visitas a tu web y aumentar las oportunidades de venta de tus productos.</a:t>
            </a:r>
          </a:p>
          <a:p>
            <a:pPr>
              <a:buFont typeface="Arial" panose="020B0604020202020204" pitchFamily="34" charset="0"/>
              <a:buChar char="•"/>
            </a:pPr>
            <a:r>
              <a:rPr lang="es-ES" sz="1600" b="1" i="0">
                <a:effectLst/>
                <a:latin typeface="Quicksand"/>
              </a:rPr>
              <a:t>Capturar leads y generar ventas</a:t>
            </a:r>
            <a:r>
              <a:rPr lang="es-ES" sz="1600" b="0" i="0">
                <a:effectLst/>
                <a:latin typeface="Quicksand"/>
              </a:rPr>
              <a:t>: Conseguir registros de clientes potenciales mediante contenidos de calidad lograrás incrementar tu base de datos, con la que podrás segmentar y personalizar tu oferta.</a:t>
            </a:r>
          </a:p>
          <a:p>
            <a:pPr>
              <a:buFont typeface="Arial" panose="020B0604020202020204" pitchFamily="34" charset="0"/>
              <a:buChar char="•"/>
            </a:pPr>
            <a:r>
              <a:rPr lang="es-ES" sz="1600" b="1" i="0">
                <a:effectLst/>
                <a:latin typeface="Quicksand"/>
              </a:rPr>
              <a:t>Fidelizar clientes:</a:t>
            </a:r>
            <a:r>
              <a:rPr lang="es-ES" sz="1600" b="0" i="0">
                <a:effectLst/>
                <a:latin typeface="Quicksand"/>
              </a:rPr>
              <a:t> Conseguir la lealtad a tu marca.</a:t>
            </a:r>
          </a:p>
          <a:p>
            <a:pPr marL="0" indent="0">
              <a:buNone/>
            </a:pPr>
            <a:endParaRPr lang="es-ES" sz="1600"/>
          </a:p>
        </p:txBody>
      </p:sp>
    </p:spTree>
    <p:extLst>
      <p:ext uri="{BB962C8B-B14F-4D97-AF65-F5344CB8AC3E}">
        <p14:creationId xmlns:p14="http://schemas.microsoft.com/office/powerpoint/2010/main" val="2937108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568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C57EF6C-16CC-4AA0-BE99-95818DD9DD75}"/>
              </a:ext>
            </a:extLst>
          </p:cNvPr>
          <p:cNvSpPr>
            <a:spLocks noGrp="1"/>
          </p:cNvSpPr>
          <p:nvPr>
            <p:ph type="title"/>
          </p:nvPr>
        </p:nvSpPr>
        <p:spPr>
          <a:xfrm>
            <a:off x="107504" y="581891"/>
            <a:ext cx="3528391" cy="6087469"/>
          </a:xfrm>
        </p:spPr>
        <p:txBody>
          <a:bodyPr vert="horz" lIns="91440" tIns="45720" rIns="91440" bIns="45720" rtlCol="0" anchor="t">
            <a:normAutofit/>
          </a:bodyPr>
          <a:lstStyle/>
          <a:p>
            <a:pPr defTabSz="914400"/>
            <a:r>
              <a:rPr lang="en-US" sz="1600" b="1" i="0" kern="1200" dirty="0">
                <a:solidFill>
                  <a:schemeClr val="bg1"/>
                </a:solidFill>
                <a:effectLst/>
                <a:latin typeface="+mj-lt"/>
                <a:ea typeface="+mj-ea"/>
                <a:cs typeface="+mj-cs"/>
              </a:rPr>
              <a:t>Se </a:t>
            </a:r>
            <a:r>
              <a:rPr lang="en-US" sz="1600" b="1" i="0" kern="1200" dirty="0" err="1">
                <a:solidFill>
                  <a:schemeClr val="bg1"/>
                </a:solidFill>
                <a:effectLst/>
                <a:latin typeface="+mj-lt"/>
                <a:ea typeface="+mj-ea"/>
                <a:cs typeface="+mj-cs"/>
              </a:rPr>
              <a:t>puede</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definir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como</a:t>
            </a:r>
            <a:r>
              <a:rPr lang="en-US" sz="1600" b="1" i="0" kern="1200" dirty="0">
                <a:solidFill>
                  <a:schemeClr val="bg1"/>
                </a:solidFill>
                <a:effectLst/>
                <a:latin typeface="+mj-lt"/>
                <a:ea typeface="+mj-ea"/>
                <a:cs typeface="+mj-cs"/>
              </a:rPr>
              <a:t> una </a:t>
            </a:r>
            <a:r>
              <a:rPr lang="en-US" sz="1600" b="1" i="0" kern="1200" dirty="0" err="1">
                <a:solidFill>
                  <a:schemeClr val="bg1"/>
                </a:solidFill>
                <a:effectLst/>
                <a:latin typeface="+mj-lt"/>
                <a:ea typeface="+mj-ea"/>
                <a:cs typeface="+mj-cs"/>
              </a:rPr>
              <a:t>técnica</a:t>
            </a:r>
            <a:r>
              <a:rPr lang="en-US" sz="1600" b="1" i="0" kern="1200" dirty="0">
                <a:solidFill>
                  <a:schemeClr val="bg1"/>
                </a:solidFill>
                <a:effectLst/>
                <a:latin typeface="+mj-lt"/>
                <a:ea typeface="+mj-ea"/>
                <a:cs typeface="+mj-cs"/>
              </a:rPr>
              <a:t> de marketing de </a:t>
            </a:r>
            <a:r>
              <a:rPr lang="en-US" sz="1600" b="1" i="0" kern="1200" dirty="0" err="1">
                <a:solidFill>
                  <a:schemeClr val="bg1"/>
                </a:solidFill>
                <a:effectLst/>
                <a:latin typeface="+mj-lt"/>
                <a:ea typeface="+mj-ea"/>
                <a:cs typeface="+mj-cs"/>
              </a:rPr>
              <a:t>creación</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distribución</a:t>
            </a:r>
            <a:r>
              <a:rPr lang="en-US" sz="1600" b="1" i="0" kern="1200" dirty="0">
                <a:solidFill>
                  <a:schemeClr val="bg1"/>
                </a:solidFill>
                <a:effectLst/>
                <a:latin typeface="+mj-lt"/>
                <a:ea typeface="+mj-ea"/>
                <a:cs typeface="+mj-cs"/>
              </a:rPr>
              <a:t> de un </a:t>
            </a:r>
            <a:r>
              <a:rPr lang="en-US" sz="1600" b="1" i="0" kern="1200" dirty="0" err="1">
                <a:solidFill>
                  <a:schemeClr val="bg1"/>
                </a:solidFill>
                <a:effectLst/>
                <a:latin typeface="+mj-lt"/>
                <a:ea typeface="+mj-ea"/>
                <a:cs typeface="+mj-cs"/>
              </a:rPr>
              <a:t>contenido</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relevante</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valioso</a:t>
            </a:r>
            <a:r>
              <a:rPr lang="en-US" sz="1600" b="1" i="0" kern="1200" dirty="0">
                <a:solidFill>
                  <a:schemeClr val="bg1"/>
                </a:solidFill>
                <a:effectLst/>
                <a:latin typeface="+mj-lt"/>
                <a:ea typeface="+mj-ea"/>
                <a:cs typeface="+mj-cs"/>
              </a:rPr>
              <a:t> para </a:t>
            </a:r>
            <a:r>
              <a:rPr lang="en-US" sz="1600" b="1" i="0" kern="1200" dirty="0" err="1">
                <a:solidFill>
                  <a:schemeClr val="bg1"/>
                </a:solidFill>
                <a:effectLst/>
                <a:latin typeface="+mj-lt"/>
                <a:ea typeface="+mj-ea"/>
                <a:cs typeface="+mj-cs"/>
              </a:rPr>
              <a:t>atraer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adquirir</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llamar</a:t>
            </a:r>
            <a:r>
              <a:rPr lang="en-US" sz="1600" b="1" i="0" kern="1200" dirty="0">
                <a:solidFill>
                  <a:schemeClr val="bg1"/>
                </a:solidFill>
                <a:effectLst/>
                <a:latin typeface="+mj-lt"/>
                <a:ea typeface="+mj-ea"/>
                <a:cs typeface="+mj-cs"/>
              </a:rPr>
              <a:t> la </a:t>
            </a:r>
            <a:r>
              <a:rPr lang="en-US" sz="1600" b="1" i="0" kern="1200" dirty="0" err="1">
                <a:solidFill>
                  <a:schemeClr val="bg1"/>
                </a:solidFill>
                <a:effectLst/>
                <a:latin typeface="+mj-lt"/>
                <a:ea typeface="+mj-ea"/>
                <a:cs typeface="+mj-cs"/>
              </a:rPr>
              <a:t>atención</a:t>
            </a:r>
            <a:r>
              <a:rPr lang="en-US" sz="1600" b="1" i="0" kern="1200" dirty="0">
                <a:solidFill>
                  <a:schemeClr val="bg1"/>
                </a:solidFill>
                <a:effectLst/>
                <a:latin typeface="+mj-lt"/>
                <a:ea typeface="+mj-ea"/>
                <a:cs typeface="+mj-cs"/>
              </a:rPr>
              <a:t> de un </a:t>
            </a:r>
            <a:r>
              <a:rPr lang="en-US" sz="1600" b="1" i="0" kern="1200" dirty="0" err="1">
                <a:solidFill>
                  <a:schemeClr val="bg1"/>
                </a:solidFill>
                <a:effectLst/>
                <a:latin typeface="+mj-lt"/>
                <a:ea typeface="+mj-ea"/>
                <a:cs typeface="+mj-cs"/>
              </a:rPr>
              <a:t>público</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objetivo</a:t>
            </a:r>
            <a:r>
              <a:rPr lang="en-US" sz="1600" b="1" i="0" kern="1200" dirty="0">
                <a:solidFill>
                  <a:schemeClr val="bg1"/>
                </a:solidFill>
                <a:effectLst/>
                <a:latin typeface="+mj-lt"/>
                <a:ea typeface="+mj-ea"/>
                <a:cs typeface="+mj-cs"/>
              </a:rPr>
              <a:t> bien </a:t>
            </a:r>
            <a:r>
              <a:rPr lang="en-US" sz="1600" b="1" i="0" kern="1200" dirty="0" err="1">
                <a:solidFill>
                  <a:schemeClr val="bg1"/>
                </a:solidFill>
                <a:effectLst/>
                <a:latin typeface="+mj-lt"/>
                <a:ea typeface="+mj-ea"/>
                <a:cs typeface="+mj-cs"/>
              </a:rPr>
              <a:t>definido</a:t>
            </a:r>
            <a:r>
              <a:rPr lang="en-US" sz="1600" b="1" i="0" kern="1200" dirty="0">
                <a:solidFill>
                  <a:schemeClr val="bg1"/>
                </a:solidFill>
                <a:effectLst/>
                <a:latin typeface="+mj-lt"/>
                <a:ea typeface="+mj-ea"/>
                <a:cs typeface="+mj-cs"/>
              </a:rPr>
              <a:t>, con </a:t>
            </a:r>
            <a:r>
              <a:rPr lang="en-US" sz="1600" b="1" i="0" kern="1200" dirty="0" err="1">
                <a:solidFill>
                  <a:schemeClr val="bg1"/>
                </a:solidFill>
                <a:effectLst/>
                <a:latin typeface="+mj-lt"/>
                <a:ea typeface="+mj-ea"/>
                <a:cs typeface="+mj-cs"/>
              </a:rPr>
              <a:t>el</a:t>
            </a:r>
            <a:r>
              <a:rPr lang="en-US" sz="1600" b="1" i="0" kern="1200" dirty="0">
                <a:solidFill>
                  <a:schemeClr val="bg1"/>
                </a:solidFill>
                <a:effectLst/>
                <a:latin typeface="+mj-lt"/>
                <a:ea typeface="+mj-ea"/>
                <a:cs typeface="+mj-cs"/>
              </a:rPr>
              <a:t> fin de </a:t>
            </a:r>
            <a:r>
              <a:rPr lang="en-US" sz="1600" b="1" i="0" kern="1200" dirty="0" err="1">
                <a:solidFill>
                  <a:schemeClr val="bg1"/>
                </a:solidFill>
                <a:effectLst/>
                <a:latin typeface="+mj-lt"/>
                <a:ea typeface="+mj-ea"/>
                <a:cs typeface="+mj-cs"/>
              </a:rPr>
              <a:t>impulsarles</a:t>
            </a:r>
            <a:r>
              <a:rPr lang="en-US" sz="1600" b="1" i="0" kern="1200" dirty="0">
                <a:solidFill>
                  <a:schemeClr val="bg1"/>
                </a:solidFill>
                <a:effectLst/>
                <a:latin typeface="+mj-lt"/>
                <a:ea typeface="+mj-ea"/>
                <a:cs typeface="+mj-cs"/>
              </a:rPr>
              <a:t> a ser </a:t>
            </a:r>
            <a:r>
              <a:rPr lang="en-US" sz="1600" b="1" i="0" kern="1200" dirty="0" err="1">
                <a:solidFill>
                  <a:schemeClr val="bg1"/>
                </a:solidFill>
                <a:effectLst/>
                <a:latin typeface="+mj-lt"/>
                <a:ea typeface="+mj-ea"/>
                <a:cs typeface="+mj-cs"/>
              </a:rPr>
              <a:t>futuros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clientes</a:t>
            </a:r>
            <a:br>
              <a:rPr lang="en-US" sz="1600" b="1" i="0" kern="1200" dirty="0">
                <a:solidFill>
                  <a:schemeClr val="bg1"/>
                </a:solidFill>
                <a:effectLst/>
                <a:latin typeface="+mj-lt"/>
                <a:ea typeface="+mj-ea"/>
                <a:cs typeface="+mj-cs"/>
              </a:rPr>
            </a:br>
            <a:r>
              <a:rPr lang="en-US" sz="1600" b="1" i="0" kern="1200" dirty="0" err="1">
                <a:solidFill>
                  <a:schemeClr val="bg1"/>
                </a:solidFill>
                <a:effectLst/>
                <a:latin typeface="+mj-lt"/>
                <a:ea typeface="+mj-ea"/>
                <a:cs typeface="+mj-cs"/>
              </a:rPr>
              <a:t>Consiste</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en</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atraer</a:t>
            </a:r>
            <a:r>
              <a:rPr lang="en-US" sz="1600" b="1" i="0" kern="1200" dirty="0">
                <a:solidFill>
                  <a:schemeClr val="bg1"/>
                </a:solidFill>
                <a:effectLst/>
                <a:latin typeface="+mj-lt"/>
                <a:ea typeface="+mj-ea"/>
                <a:cs typeface="+mj-cs"/>
              </a:rPr>
              <a:t> a </a:t>
            </a:r>
            <a:r>
              <a:rPr lang="en-US" sz="1600" b="1" i="0" kern="1200" dirty="0" err="1">
                <a:solidFill>
                  <a:schemeClr val="bg1"/>
                </a:solidFill>
                <a:effectLst/>
                <a:latin typeface="+mj-lt"/>
                <a:ea typeface="+mj-ea"/>
                <a:cs typeface="+mj-cs"/>
              </a:rPr>
              <a:t>tus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clientes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potenciales</a:t>
            </a:r>
            <a:r>
              <a:rPr lang="en-US" sz="1600" b="1" i="0" kern="1200" dirty="0">
                <a:solidFill>
                  <a:schemeClr val="bg1"/>
                </a:solidFill>
                <a:effectLst/>
                <a:latin typeface="+mj-lt"/>
                <a:ea typeface="+mj-ea"/>
                <a:cs typeface="+mj-cs"/>
              </a:rPr>
              <a:t> con </a:t>
            </a:r>
            <a:r>
              <a:rPr lang="en-US" sz="1600" b="1" i="0" kern="1200" dirty="0" err="1">
                <a:solidFill>
                  <a:schemeClr val="bg1"/>
                </a:solidFill>
                <a:effectLst/>
                <a:latin typeface="+mj-lt"/>
                <a:ea typeface="+mj-ea"/>
                <a:cs typeface="+mj-cs"/>
              </a:rPr>
              <a:t>contenido</a:t>
            </a:r>
            <a:r>
              <a:rPr lang="en-US" sz="1600" b="1" i="0" kern="1200" dirty="0">
                <a:solidFill>
                  <a:schemeClr val="bg1"/>
                </a:solidFill>
                <a:effectLst/>
                <a:latin typeface="+mj-lt"/>
                <a:ea typeface="+mj-ea"/>
                <a:cs typeface="+mj-cs"/>
              </a:rPr>
              <a:t> original, </a:t>
            </a:r>
            <a:r>
              <a:rPr lang="en-US" sz="1600" b="1" i="0" kern="1200" dirty="0" err="1">
                <a:solidFill>
                  <a:schemeClr val="bg1"/>
                </a:solidFill>
                <a:effectLst/>
                <a:latin typeface="+mj-lt"/>
                <a:ea typeface="+mj-ea"/>
                <a:cs typeface="+mj-cs"/>
              </a:rPr>
              <a:t>único</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útil</a:t>
            </a:r>
            <a:r>
              <a:rPr lang="en-US" sz="1600" b="1" i="0" kern="1200" dirty="0">
                <a:solidFill>
                  <a:schemeClr val="bg1"/>
                </a:solidFill>
                <a:effectLst/>
                <a:latin typeface="+mj-lt"/>
                <a:ea typeface="+mj-ea"/>
                <a:cs typeface="+mj-cs"/>
              </a:rPr>
              <a:t> para </a:t>
            </a:r>
            <a:r>
              <a:rPr lang="en-US" sz="1600" b="1" i="0" kern="1200" dirty="0" err="1">
                <a:solidFill>
                  <a:schemeClr val="bg1"/>
                </a:solidFill>
                <a:effectLst/>
                <a:latin typeface="+mj-lt"/>
                <a:ea typeface="+mj-ea"/>
                <a:cs typeface="+mj-cs"/>
              </a:rPr>
              <a:t>crear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comunidad</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generar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compromiso</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fortalecer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tu</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marca</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hacer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tu</a:t>
            </a:r>
            <a:r>
              <a:rPr lang="en-US" sz="1600" b="1" i="0" kern="1200" dirty="0">
                <a:solidFill>
                  <a:schemeClr val="bg1"/>
                </a:solidFill>
                <a:effectLst/>
                <a:latin typeface="+mj-lt"/>
                <a:ea typeface="+mj-ea"/>
                <a:cs typeface="+mj-cs"/>
              </a:rPr>
              <a:t> web </a:t>
            </a:r>
            <a:r>
              <a:rPr lang="en-US" sz="1600" b="1" i="0" kern="1200" dirty="0" err="1">
                <a:solidFill>
                  <a:schemeClr val="bg1"/>
                </a:solidFill>
                <a:effectLst/>
                <a:latin typeface="+mj-lt"/>
                <a:ea typeface="+mj-ea"/>
                <a:cs typeface="+mj-cs"/>
              </a:rPr>
              <a:t>más</a:t>
            </a:r>
            <a:r>
              <a:rPr lang="en-US" sz="1600" b="1" i="0" kern="1200" dirty="0">
                <a:solidFill>
                  <a:schemeClr val="bg1"/>
                </a:solidFill>
                <a:effectLst/>
                <a:latin typeface="+mj-lt"/>
                <a:ea typeface="+mj-ea"/>
                <a:cs typeface="+mj-cs"/>
              </a:rPr>
              <a:t> visible, </a:t>
            </a:r>
            <a:r>
              <a:rPr lang="en-US" sz="1600" b="1" i="0" kern="1200" dirty="0" err="1">
                <a:solidFill>
                  <a:schemeClr val="bg1"/>
                </a:solidFill>
                <a:effectLst/>
                <a:latin typeface="+mj-lt"/>
                <a:ea typeface="+mj-ea"/>
                <a:cs typeface="+mj-cs"/>
              </a:rPr>
              <a:t>esto</a:t>
            </a:r>
            <a:r>
              <a:rPr lang="en-US" sz="1600" b="1" i="0" kern="1200" dirty="0">
                <a:solidFill>
                  <a:schemeClr val="bg1"/>
                </a:solidFill>
                <a:effectLst/>
                <a:latin typeface="+mj-lt"/>
                <a:ea typeface="+mj-ea"/>
                <a:cs typeface="+mj-cs"/>
              </a:rPr>
              <a:t> es, </a:t>
            </a:r>
            <a:r>
              <a:rPr lang="en-US" sz="1600" b="1" i="0" kern="1200" dirty="0" err="1">
                <a:solidFill>
                  <a:schemeClr val="bg1"/>
                </a:solidFill>
                <a:effectLst/>
                <a:latin typeface="+mj-lt"/>
                <a:ea typeface="+mj-ea"/>
                <a:cs typeface="+mj-cs"/>
              </a:rPr>
              <a:t>posicionar</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mejor</a:t>
            </a:r>
            <a:r>
              <a:rPr lang="en-US" sz="1600" b="1" i="0" kern="1200" dirty="0">
                <a:solidFill>
                  <a:schemeClr val="bg1"/>
                </a:solidFill>
                <a:effectLst/>
                <a:latin typeface="+mj-lt"/>
                <a:ea typeface="+mj-ea"/>
                <a:cs typeface="+mj-cs"/>
              </a:rPr>
              <a:t>.</a:t>
            </a:r>
            <a:br>
              <a:rPr lang="en-US" sz="1600" b="1" i="0" kern="1200" dirty="0">
                <a:solidFill>
                  <a:schemeClr val="bg1"/>
                </a:solidFill>
                <a:effectLst/>
                <a:latin typeface="+mj-lt"/>
                <a:ea typeface="+mj-ea"/>
                <a:cs typeface="+mj-cs"/>
              </a:rPr>
            </a:br>
            <a:r>
              <a:rPr lang="en-US" sz="1600" b="1" i="0" kern="1200" dirty="0">
                <a:solidFill>
                  <a:schemeClr val="bg1"/>
                </a:solidFill>
                <a:effectLst/>
                <a:latin typeface="+mj-lt"/>
                <a:ea typeface="+mj-ea"/>
                <a:cs typeface="+mj-cs"/>
              </a:rPr>
              <a:t>Para </a:t>
            </a:r>
            <a:r>
              <a:rPr lang="en-US" sz="1600" b="1" i="0" kern="1200" dirty="0" err="1">
                <a:solidFill>
                  <a:schemeClr val="bg1"/>
                </a:solidFill>
                <a:effectLst/>
                <a:latin typeface="+mj-lt"/>
                <a:ea typeface="+mj-ea"/>
                <a:cs typeface="+mj-cs"/>
              </a:rPr>
              <a:t>crear</a:t>
            </a:r>
            <a:r>
              <a:rPr lang="en-US" sz="1600" b="1" i="0" kern="1200" dirty="0">
                <a:solidFill>
                  <a:schemeClr val="bg1"/>
                </a:solidFill>
                <a:effectLst/>
                <a:latin typeface="+mj-lt"/>
                <a:ea typeface="+mj-ea"/>
                <a:cs typeface="+mj-cs"/>
              </a:rPr>
              <a:t> una </a:t>
            </a:r>
            <a:r>
              <a:rPr lang="en-US" sz="1600" b="1" i="0" kern="1200" dirty="0" err="1">
                <a:solidFill>
                  <a:schemeClr val="bg1"/>
                </a:solidFill>
                <a:effectLst/>
                <a:latin typeface="+mj-lt"/>
                <a:ea typeface="+mj-ea"/>
                <a:cs typeface="+mj-cs"/>
              </a:rPr>
              <a:t>estrategia</a:t>
            </a:r>
            <a:r>
              <a:rPr lang="en-US" sz="1600" b="1" i="0" kern="1200" dirty="0">
                <a:solidFill>
                  <a:schemeClr val="bg1"/>
                </a:solidFill>
                <a:effectLst/>
                <a:latin typeface="+mj-lt"/>
                <a:ea typeface="+mj-ea"/>
                <a:cs typeface="+mj-cs"/>
              </a:rPr>
              <a:t> de </a:t>
            </a:r>
            <a:r>
              <a:rPr lang="en-US" sz="1600" b="1" i="0" kern="1200" dirty="0" err="1">
                <a:solidFill>
                  <a:schemeClr val="bg1"/>
                </a:solidFill>
                <a:effectLst/>
                <a:latin typeface="+mj-lt"/>
                <a:ea typeface="+mj-ea"/>
                <a:cs typeface="+mj-cs"/>
              </a:rPr>
              <a:t>contenido</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efectiva</a:t>
            </a:r>
            <a:r>
              <a:rPr lang="en-US" sz="1600" b="1" i="0" kern="1200" dirty="0">
                <a:solidFill>
                  <a:schemeClr val="bg1"/>
                </a:solidFill>
                <a:effectLst/>
                <a:latin typeface="+mj-lt"/>
                <a:ea typeface="+mj-ea"/>
                <a:cs typeface="+mj-cs"/>
              </a:rPr>
              <a:t>, es indispensable que </a:t>
            </a:r>
            <a:r>
              <a:rPr lang="en-US" sz="1600" b="1" i="0" kern="1200" dirty="0" err="1">
                <a:solidFill>
                  <a:schemeClr val="bg1"/>
                </a:solidFill>
                <a:effectLst/>
                <a:latin typeface="+mj-lt"/>
                <a:ea typeface="+mj-ea"/>
                <a:cs typeface="+mj-cs"/>
              </a:rPr>
              <a:t>conozcas</a:t>
            </a:r>
            <a:r>
              <a:rPr lang="en-US" sz="1600" b="1" i="0" kern="1200" dirty="0">
                <a:solidFill>
                  <a:schemeClr val="bg1"/>
                </a:solidFill>
                <a:effectLst/>
                <a:latin typeface="+mj-lt"/>
                <a:ea typeface="+mj-ea"/>
                <a:cs typeface="+mj-cs"/>
              </a:rPr>
              <a:t> a </a:t>
            </a:r>
            <a:r>
              <a:rPr lang="en-US" sz="1600" b="1" i="0" kern="1200" dirty="0" err="1">
                <a:solidFill>
                  <a:schemeClr val="bg1"/>
                </a:solidFill>
                <a:effectLst/>
                <a:latin typeface="+mj-lt"/>
                <a:ea typeface="+mj-ea"/>
                <a:cs typeface="+mj-cs"/>
              </a:rPr>
              <a:t>tu</a:t>
            </a:r>
            <a:r>
              <a:rPr lang="en-US" sz="1600" b="1" i="0" kern="1200" dirty="0">
                <a:solidFill>
                  <a:schemeClr val="bg1"/>
                </a:solidFill>
                <a:effectLst/>
                <a:latin typeface="+mj-lt"/>
                <a:ea typeface="+mj-ea"/>
                <a:cs typeface="+mj-cs"/>
              </a:rPr>
              <a:t> target: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les </a:t>
            </a:r>
            <a:r>
              <a:rPr lang="en-US" sz="1600" b="1" i="0" kern="1200" dirty="0" err="1">
                <a:solidFill>
                  <a:schemeClr val="bg1"/>
                </a:solidFill>
                <a:effectLst/>
                <a:latin typeface="+mj-lt"/>
                <a:ea typeface="+mj-ea"/>
                <a:cs typeface="+mj-cs"/>
              </a:rPr>
              <a:t>gusta</a:t>
            </a:r>
            <a:r>
              <a:rPr lang="en-US" sz="1600" b="1" i="0" kern="1200" dirty="0">
                <a:solidFill>
                  <a:schemeClr val="bg1"/>
                </a:solidFill>
                <a:effectLst/>
                <a:latin typeface="+mj-lt"/>
                <a:ea typeface="+mj-ea"/>
                <a:cs typeface="+mj-cs"/>
              </a:rPr>
              <a:t> y les llama la </a:t>
            </a:r>
            <a:r>
              <a:rPr lang="en-US" sz="1600" b="1" i="0" kern="1200" dirty="0" err="1">
                <a:solidFill>
                  <a:schemeClr val="bg1"/>
                </a:solidFill>
                <a:effectLst/>
                <a:latin typeface="+mj-lt"/>
                <a:ea typeface="+mj-ea"/>
                <a:cs typeface="+mj-cs"/>
              </a:rPr>
              <a:t>atención</a:t>
            </a:r>
            <a:r>
              <a:rPr lang="en-US" sz="1600" b="1" i="0" kern="1200" dirty="0">
                <a:solidFill>
                  <a:schemeClr val="bg1"/>
                </a:solidFill>
                <a:effectLst/>
                <a:latin typeface="+mj-lt"/>
                <a:ea typeface="+mj-ea"/>
                <a:cs typeface="+mj-cs"/>
              </a:rPr>
              <a:t>, por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canales</a:t>
            </a:r>
            <a:r>
              <a:rPr lang="en-US" sz="1600" b="1" i="0" kern="1200" dirty="0">
                <a:solidFill>
                  <a:schemeClr val="bg1"/>
                </a:solidFill>
                <a:effectLst/>
                <a:latin typeface="+mj-lt"/>
                <a:ea typeface="+mj-ea"/>
                <a:cs typeface="+mj-cs"/>
              </a:rPr>
              <a:t> se </a:t>
            </a:r>
            <a:r>
              <a:rPr lang="en-US" sz="1600" b="1" i="0" kern="1200" dirty="0" err="1">
                <a:solidFill>
                  <a:schemeClr val="bg1"/>
                </a:solidFill>
                <a:effectLst/>
                <a:latin typeface="+mj-lt"/>
                <a:ea typeface="+mj-ea"/>
                <a:cs typeface="+mj-cs"/>
              </a:rPr>
              <a:t>informan</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cuáles</a:t>
            </a:r>
            <a:r>
              <a:rPr lang="en-US" sz="1600" b="1" i="0" kern="1200" dirty="0">
                <a:solidFill>
                  <a:schemeClr val="bg1"/>
                </a:solidFill>
                <a:effectLst/>
                <a:latin typeface="+mj-lt"/>
                <a:ea typeface="+mj-ea"/>
                <a:cs typeface="+mj-cs"/>
              </a:rPr>
              <a:t> son sus </a:t>
            </a:r>
            <a:r>
              <a:rPr lang="en-US" sz="1600" b="1" i="0" kern="1200" dirty="0" err="1">
                <a:solidFill>
                  <a:schemeClr val="bg1"/>
                </a:solidFill>
                <a:effectLst/>
                <a:latin typeface="+mj-lt"/>
                <a:ea typeface="+mj-ea"/>
                <a:cs typeface="+mj-cs"/>
              </a:rPr>
              <a:t>retos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personales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es lo que </a:t>
            </a:r>
            <a:r>
              <a:rPr lang="en-US" sz="1600" b="1" i="0" kern="1200" dirty="0" err="1">
                <a:solidFill>
                  <a:schemeClr val="bg1"/>
                </a:solidFill>
                <a:effectLst/>
                <a:latin typeface="+mj-lt"/>
                <a:ea typeface="+mj-ea"/>
                <a:cs typeface="+mj-cs"/>
              </a:rPr>
              <a:t>más</a:t>
            </a:r>
            <a:r>
              <a:rPr lang="en-US" sz="1600" b="1" i="0" kern="1200" dirty="0">
                <a:solidFill>
                  <a:schemeClr val="bg1"/>
                </a:solidFill>
                <a:effectLst/>
                <a:latin typeface="+mj-lt"/>
                <a:ea typeface="+mj-ea"/>
                <a:cs typeface="+mj-cs"/>
              </a:rPr>
              <a:t> le causa </a:t>
            </a:r>
            <a:r>
              <a:rPr lang="en-US" sz="1600" b="1" i="0" kern="1200" dirty="0" err="1">
                <a:solidFill>
                  <a:schemeClr val="bg1"/>
                </a:solidFill>
                <a:effectLst/>
                <a:latin typeface="+mj-lt"/>
                <a:ea typeface="+mj-ea"/>
                <a:cs typeface="+mj-cs"/>
              </a:rPr>
              <a:t>problemas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cuál</a:t>
            </a:r>
            <a:r>
              <a:rPr lang="en-US" sz="1600" b="1" i="0" kern="1200" dirty="0">
                <a:solidFill>
                  <a:schemeClr val="bg1"/>
                </a:solidFill>
                <a:effectLst/>
                <a:latin typeface="+mj-lt"/>
                <a:ea typeface="+mj-ea"/>
                <a:cs typeface="+mj-cs"/>
              </a:rPr>
              <a:t> es </a:t>
            </a:r>
            <a:r>
              <a:rPr lang="en-US" sz="1600" b="1" i="0" kern="1200" dirty="0" err="1">
                <a:solidFill>
                  <a:schemeClr val="bg1"/>
                </a:solidFill>
                <a:effectLst/>
                <a:latin typeface="+mj-lt"/>
                <a:ea typeface="+mj-ea"/>
                <a:cs typeface="+mj-cs"/>
              </a:rPr>
              <a:t>el</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formato</a:t>
            </a:r>
            <a:r>
              <a:rPr lang="en-US" sz="1600" b="1" i="0" kern="1200" dirty="0">
                <a:solidFill>
                  <a:schemeClr val="bg1"/>
                </a:solidFill>
                <a:effectLst/>
                <a:latin typeface="+mj-lt"/>
                <a:ea typeface="+mj-ea"/>
                <a:cs typeface="+mj-cs"/>
              </a:rPr>
              <a:t> que </a:t>
            </a:r>
            <a:r>
              <a:rPr lang="en-US" sz="1600" b="1" i="0" kern="1200" dirty="0" err="1">
                <a:solidFill>
                  <a:schemeClr val="bg1"/>
                </a:solidFill>
                <a:effectLst/>
                <a:latin typeface="+mj-lt"/>
                <a:ea typeface="+mj-ea"/>
                <a:cs typeface="+mj-cs"/>
              </a:rPr>
              <a:t>más</a:t>
            </a:r>
            <a:r>
              <a:rPr lang="en-US" sz="1600" b="1" i="0" kern="1200" dirty="0">
                <a:solidFill>
                  <a:schemeClr val="bg1"/>
                </a:solidFill>
                <a:effectLst/>
                <a:latin typeface="+mj-lt"/>
                <a:ea typeface="+mj-ea"/>
                <a:cs typeface="+mj-cs"/>
              </a:rPr>
              <a:t> le </a:t>
            </a:r>
            <a:r>
              <a:rPr lang="en-US" sz="1600" b="1" i="0" kern="1200" dirty="0" err="1">
                <a:solidFill>
                  <a:schemeClr val="bg1"/>
                </a:solidFill>
                <a:effectLst/>
                <a:latin typeface="+mj-lt"/>
                <a:ea typeface="+mj-ea"/>
                <a:cs typeface="+mj-cs"/>
              </a:rPr>
              <a:t>gusta</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vídeos</a:t>
            </a:r>
            <a:r>
              <a:rPr lang="en-US" sz="1600" b="1" i="0" kern="1200" dirty="0">
                <a:solidFill>
                  <a:schemeClr val="bg1"/>
                </a:solidFill>
                <a:effectLst/>
                <a:latin typeface="+mj-lt"/>
                <a:ea typeface="+mj-ea"/>
                <a:cs typeface="+mj-cs"/>
              </a:rPr>
              <a:t>, las </a:t>
            </a:r>
            <a:r>
              <a:rPr lang="en-US" sz="1600" b="1" i="0" kern="1200" dirty="0" err="1">
                <a:solidFill>
                  <a:schemeClr val="bg1"/>
                </a:solidFill>
                <a:effectLst/>
                <a:latin typeface="+mj-lt"/>
                <a:ea typeface="+mj-ea"/>
                <a:cs typeface="+mj-cs"/>
              </a:rPr>
              <a:t>infografías</a:t>
            </a:r>
            <a:r>
              <a:rPr lang="en-US" sz="1600" b="1" i="0" kern="1200" dirty="0">
                <a:solidFill>
                  <a:schemeClr val="bg1"/>
                </a:solidFill>
                <a:effectLst/>
                <a:latin typeface="+mj-lt"/>
                <a:ea typeface="+mj-ea"/>
                <a:cs typeface="+mj-cs"/>
              </a:rPr>
              <a:t>, los eBooks y checklists),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canales</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utilizan</a:t>
            </a:r>
            <a:r>
              <a:rPr lang="en-US" sz="1600" b="1" i="0" kern="1200" dirty="0">
                <a:solidFill>
                  <a:schemeClr val="bg1"/>
                </a:solidFill>
                <a:effectLst/>
                <a:latin typeface="+mj-lt"/>
                <a:ea typeface="+mj-ea"/>
                <a:cs typeface="+mj-cs"/>
              </a:rPr>
              <a:t>, con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frecuencia</a:t>
            </a:r>
            <a:r>
              <a:rPr lang="en-US" sz="1600" b="1" i="0" kern="1200" dirty="0">
                <a:solidFill>
                  <a:schemeClr val="bg1"/>
                </a:solidFill>
                <a:effectLst/>
                <a:latin typeface="+mj-lt"/>
                <a:ea typeface="+mj-ea"/>
                <a:cs typeface="+mj-cs"/>
              </a:rPr>
              <a:t> y </a:t>
            </a:r>
            <a:r>
              <a:rPr lang="en-US" sz="1600" b="1" i="0" kern="1200" dirty="0" err="1">
                <a:solidFill>
                  <a:schemeClr val="bg1"/>
                </a:solidFill>
                <a:effectLst/>
                <a:latin typeface="+mj-lt"/>
                <a:ea typeface="+mj-ea"/>
                <a:cs typeface="+mj-cs"/>
              </a:rPr>
              <a:t>en</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qué</a:t>
            </a:r>
            <a:r>
              <a:rPr lang="en-US" sz="1600" b="1" i="0" kern="1200" dirty="0">
                <a:solidFill>
                  <a:schemeClr val="bg1"/>
                </a:solidFill>
                <a:effectLst/>
                <a:latin typeface="+mj-lt"/>
                <a:ea typeface="+mj-ea"/>
                <a:cs typeface="+mj-cs"/>
              </a:rPr>
              <a:t> </a:t>
            </a:r>
            <a:r>
              <a:rPr lang="en-US" sz="1600" b="1" i="0" kern="1200" dirty="0" err="1">
                <a:solidFill>
                  <a:schemeClr val="bg1"/>
                </a:solidFill>
                <a:effectLst/>
                <a:latin typeface="+mj-lt"/>
                <a:ea typeface="+mj-ea"/>
                <a:cs typeface="+mj-cs"/>
              </a:rPr>
              <a:t>horario</a:t>
            </a:r>
            <a:r>
              <a:rPr lang="en-US" sz="1600" b="1" i="0" kern="1200" dirty="0">
                <a:solidFill>
                  <a:schemeClr val="bg1"/>
                </a:solidFill>
                <a:effectLst/>
                <a:latin typeface="+mj-lt"/>
                <a:ea typeface="+mj-ea"/>
                <a:cs typeface="+mj-cs"/>
              </a:rPr>
              <a:t>.</a:t>
            </a:r>
          </a:p>
        </p:txBody>
      </p:sp>
      <p:pic>
        <p:nvPicPr>
          <p:cNvPr id="1026" name="Picture 2" descr="Qué es el inbound marketing | HubSpot">
            <a:extLst>
              <a:ext uri="{FF2B5EF4-FFF2-40B4-BE49-F238E27FC236}">
                <a16:creationId xmlns:a16="http://schemas.microsoft.com/office/drawing/2014/main" id="{020AE8D0-6516-41BE-B978-5AEF2B4A42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99992" y="1988839"/>
            <a:ext cx="4032448" cy="345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4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91E73-40D2-44BB-AEB2-0F570C19891F}"/>
              </a:ext>
            </a:extLst>
          </p:cNvPr>
          <p:cNvSpPr>
            <a:spLocks noGrp="1"/>
          </p:cNvSpPr>
          <p:nvPr>
            <p:ph type="title"/>
          </p:nvPr>
        </p:nvSpPr>
        <p:spPr>
          <a:xfrm>
            <a:off x="486698" y="97559"/>
            <a:ext cx="2629122" cy="1622321"/>
          </a:xfrm>
        </p:spPr>
        <p:txBody>
          <a:bodyPr>
            <a:normAutofit/>
          </a:bodyPr>
          <a:lstStyle/>
          <a:p>
            <a:r>
              <a:rPr lang="es-ES" b="1" dirty="0"/>
              <a:t>MK DE BUSCADORES (SEO Y SEM)</a:t>
            </a:r>
          </a:p>
        </p:txBody>
      </p:sp>
      <p:sp>
        <p:nvSpPr>
          <p:cNvPr id="3" name="Marcador de contenido 2">
            <a:extLst>
              <a:ext uri="{FF2B5EF4-FFF2-40B4-BE49-F238E27FC236}">
                <a16:creationId xmlns:a16="http://schemas.microsoft.com/office/drawing/2014/main" id="{2791441C-E1A4-4291-AB08-D87ABB65EA2A}"/>
              </a:ext>
            </a:extLst>
          </p:cNvPr>
          <p:cNvSpPr>
            <a:spLocks noGrp="1"/>
          </p:cNvSpPr>
          <p:nvPr>
            <p:ph idx="1"/>
          </p:nvPr>
        </p:nvSpPr>
        <p:spPr>
          <a:xfrm>
            <a:off x="486698" y="1719880"/>
            <a:ext cx="2629120" cy="4503939"/>
          </a:xfrm>
        </p:spPr>
        <p:txBody>
          <a:bodyPr>
            <a:normAutofit fontScale="85000" lnSpcReduction="10000"/>
          </a:bodyPr>
          <a:lstStyle/>
          <a:p>
            <a:r>
              <a:rPr lang="es-ES" sz="1700" b="0" i="0" dirty="0">
                <a:effectLst/>
                <a:latin typeface="Quicksand"/>
              </a:rPr>
              <a:t>En marketing online se denomina </a:t>
            </a:r>
            <a:r>
              <a:rPr lang="es-ES" sz="1700" b="1" i="0" dirty="0">
                <a:effectLst/>
                <a:latin typeface="Quicksand"/>
              </a:rPr>
              <a:t>posicionamiento</a:t>
            </a:r>
            <a:r>
              <a:rPr lang="es-ES" sz="1700" b="0" i="0" dirty="0">
                <a:effectLst/>
                <a:latin typeface="Quicksand"/>
              </a:rPr>
              <a:t> al lugar que ocupa tu marca en la web. Este posicionamiento web es vital a la hora de desarrollar una buena campaña de marketing digital.</a:t>
            </a:r>
          </a:p>
          <a:p>
            <a:r>
              <a:rPr lang="es-ES" sz="1700" b="0" i="0" dirty="0">
                <a:effectLst/>
                <a:latin typeface="Quicksand"/>
              </a:rPr>
              <a:t>Tanto si hacemos una campaña de posicionamiento web pagada a través de Google AdWords o usamos técnicas particulares de posicionamiento, o incluso combinamos ambas, el </a:t>
            </a:r>
            <a:r>
              <a:rPr lang="es-ES" sz="1700" b="1" i="0" dirty="0">
                <a:effectLst/>
                <a:latin typeface="Quicksand"/>
              </a:rPr>
              <a:t>objetivo es lograr tráfico hacia nuestro sitio web</a:t>
            </a:r>
            <a:r>
              <a:rPr lang="es-ES" sz="1700" b="0" i="0" dirty="0">
                <a:effectLst/>
                <a:latin typeface="Quicksand"/>
              </a:rPr>
              <a:t>.</a:t>
            </a:r>
          </a:p>
          <a:p>
            <a:r>
              <a:rPr lang="es-ES" sz="1700" b="0" i="0" dirty="0">
                <a:effectLst/>
                <a:latin typeface="Quicksand"/>
              </a:rPr>
              <a:t>Dentro del marketing de buscadores se dan dos estrategias claramente diferenciadas: SEO y SEM. Las diferencias básicas son las siguientes:</a:t>
            </a:r>
          </a:p>
          <a:p>
            <a:pPr marL="0" indent="0">
              <a:buNone/>
            </a:pPr>
            <a:endParaRPr lang="es-ES" sz="1200" dirty="0"/>
          </a:p>
        </p:txBody>
      </p:sp>
      <p:sp>
        <p:nvSpPr>
          <p:cNvPr id="2058"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iseño Web DF">
            <a:extLst>
              <a:ext uri="{FF2B5EF4-FFF2-40B4-BE49-F238E27FC236}">
                <a16:creationId xmlns:a16="http://schemas.microsoft.com/office/drawing/2014/main" id="{05B69FE2-7A68-45D9-BCDA-5A538B922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3929" y="908720"/>
            <a:ext cx="4856910" cy="51845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28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59AFDF2-CE29-418B-93A8-96062EC054A5}"/>
              </a:ext>
            </a:extLst>
          </p:cNvPr>
          <p:cNvSpPr>
            <a:spLocks noGrp="1"/>
          </p:cNvSpPr>
          <p:nvPr>
            <p:ph type="title"/>
          </p:nvPr>
        </p:nvSpPr>
        <p:spPr>
          <a:xfrm>
            <a:off x="4809090" y="321735"/>
            <a:ext cx="3852309" cy="775546"/>
          </a:xfrm>
        </p:spPr>
        <p:txBody>
          <a:bodyPr vert="horz" lIns="91440" tIns="45720" rIns="91440" bIns="45720" rtlCol="0" anchor="ctr">
            <a:normAutofit/>
          </a:bodyPr>
          <a:lstStyle/>
          <a:p>
            <a:pPr defTabSz="914400"/>
            <a:r>
              <a:rPr lang="en-US" sz="3100" b="1" kern="1200" dirty="0">
                <a:solidFill>
                  <a:schemeClr val="tx1"/>
                </a:solidFill>
                <a:latin typeface="+mj-lt"/>
                <a:ea typeface="+mj-ea"/>
                <a:cs typeface="+mj-cs"/>
              </a:rPr>
              <a:t>MK DE AFILIACIÓN</a:t>
            </a:r>
          </a:p>
        </p:txBody>
      </p:sp>
      <p:pic>
        <p:nvPicPr>
          <p:cNvPr id="3074" name="Picture 2" descr="Join Be Academy 👨‍💻🧑‍💻👨🏼‍🏫🧑🏼‍🎓">
            <a:extLst>
              <a:ext uri="{FF2B5EF4-FFF2-40B4-BE49-F238E27FC236}">
                <a16:creationId xmlns:a16="http://schemas.microsoft.com/office/drawing/2014/main" id="{C6BDF8FE-6E57-49F6-B201-49356A7192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7504" y="1097281"/>
            <a:ext cx="4343136" cy="4008216"/>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822960" cy="1097280"/>
            <a:chOff x="11094720" y="0"/>
            <a:chExt cx="1097280" cy="1097280"/>
          </a:xfrm>
        </p:grpSpPr>
        <p:sp>
          <p:nvSpPr>
            <p:cNvPr id="138" name="Isosceles Triangle 137">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uadroTexto 5">
            <a:extLst>
              <a:ext uri="{FF2B5EF4-FFF2-40B4-BE49-F238E27FC236}">
                <a16:creationId xmlns:a16="http://schemas.microsoft.com/office/drawing/2014/main" id="{AA3619A0-C7B3-4F05-8E94-089404AC7BFD}"/>
              </a:ext>
            </a:extLst>
          </p:cNvPr>
          <p:cNvSpPr txBox="1"/>
          <p:nvPr/>
        </p:nvSpPr>
        <p:spPr>
          <a:xfrm>
            <a:off x="4809090" y="1268760"/>
            <a:ext cx="3852309" cy="4908203"/>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000" b="0" i="0" dirty="0" err="1">
                <a:effectLst/>
              </a:rPr>
              <a:t>Consiste</a:t>
            </a:r>
            <a:r>
              <a:rPr lang="en-US" sz="2000" b="0" i="0" dirty="0">
                <a:effectLst/>
              </a:rPr>
              <a:t> </a:t>
            </a:r>
            <a:r>
              <a:rPr lang="en-US" sz="2000" b="0" i="0" dirty="0" err="1">
                <a:effectLst/>
              </a:rPr>
              <a:t>en</a:t>
            </a:r>
            <a:r>
              <a:rPr lang="en-US" sz="2000" b="0" i="0" dirty="0">
                <a:effectLst/>
              </a:rPr>
              <a:t> </a:t>
            </a:r>
            <a:r>
              <a:rPr lang="en-US" sz="2000" b="0" i="0" dirty="0" err="1">
                <a:effectLst/>
              </a:rPr>
              <a:t>el</a:t>
            </a:r>
            <a:r>
              <a:rPr lang="en-US" sz="2000" b="0" i="0" dirty="0">
                <a:effectLst/>
              </a:rPr>
              <a:t> </a:t>
            </a:r>
            <a:r>
              <a:rPr lang="en-US" sz="2000" b="0" i="0" dirty="0" err="1">
                <a:effectLst/>
              </a:rPr>
              <a:t>pago</a:t>
            </a:r>
            <a:r>
              <a:rPr lang="en-US" sz="2000" b="0" i="0" dirty="0">
                <a:effectLst/>
              </a:rPr>
              <a:t> de </a:t>
            </a:r>
            <a:r>
              <a:rPr lang="en-US" sz="2000" b="0" i="0" dirty="0" err="1">
                <a:effectLst/>
              </a:rPr>
              <a:t>comisiones</a:t>
            </a:r>
            <a:r>
              <a:rPr lang="en-US" sz="2000" b="0" i="0" dirty="0">
                <a:effectLst/>
              </a:rPr>
              <a:t> a </a:t>
            </a:r>
            <a:r>
              <a:rPr lang="en-US" sz="2000" b="0" i="0" dirty="0" err="1">
                <a:effectLst/>
              </a:rPr>
              <a:t>plataformas</a:t>
            </a:r>
            <a:r>
              <a:rPr lang="en-US" sz="2000" b="0" i="0" dirty="0">
                <a:effectLst/>
              </a:rPr>
              <a:t> y webs para </a:t>
            </a:r>
            <a:r>
              <a:rPr lang="en-US" sz="2000" b="0" i="0" dirty="0" err="1">
                <a:effectLst/>
              </a:rPr>
              <a:t>promocionar</a:t>
            </a:r>
            <a:r>
              <a:rPr lang="en-US" sz="2000" b="0" i="0" dirty="0">
                <a:effectLst/>
              </a:rPr>
              <a:t> </a:t>
            </a:r>
            <a:r>
              <a:rPr lang="en-US" sz="2000" b="0" i="0" dirty="0" err="1">
                <a:effectLst/>
              </a:rPr>
              <a:t>tu</a:t>
            </a:r>
            <a:r>
              <a:rPr lang="en-US" sz="2000" b="0" i="0" dirty="0">
                <a:effectLst/>
              </a:rPr>
              <a:t> </a:t>
            </a:r>
            <a:r>
              <a:rPr lang="en-US" sz="2000" b="0" i="0" dirty="0" err="1">
                <a:effectLst/>
              </a:rPr>
              <a:t>empresa</a:t>
            </a:r>
            <a:r>
              <a:rPr lang="en-US" sz="2000" b="0" i="0" dirty="0">
                <a:effectLst/>
              </a:rPr>
              <a:t>, </a:t>
            </a:r>
            <a:r>
              <a:rPr lang="en-US" sz="2000" b="0" i="0" dirty="0" err="1">
                <a:effectLst/>
              </a:rPr>
              <a:t>producto</a:t>
            </a:r>
            <a:r>
              <a:rPr lang="en-US" sz="2000" b="0" i="0" dirty="0">
                <a:effectLst/>
              </a:rPr>
              <a:t> o </a:t>
            </a:r>
            <a:r>
              <a:rPr lang="en-US" sz="2000" b="0" i="0" dirty="0" err="1">
                <a:effectLst/>
              </a:rPr>
              <a:t>servicio</a:t>
            </a:r>
            <a:r>
              <a:rPr lang="en-US" sz="2000" b="0" i="0" dirty="0">
                <a:effectLst/>
              </a:rPr>
              <a:t>. El </a:t>
            </a:r>
            <a:r>
              <a:rPr lang="en-US" sz="2000" b="0" i="0" dirty="0" err="1">
                <a:effectLst/>
              </a:rPr>
              <a:t>afiliado</a:t>
            </a:r>
            <a:r>
              <a:rPr lang="en-US" sz="2000" b="0" i="0" dirty="0">
                <a:effectLst/>
              </a:rPr>
              <a:t> (la web que </a:t>
            </a:r>
            <a:r>
              <a:rPr lang="en-US" sz="2000" b="0" i="0" dirty="0" err="1">
                <a:effectLst/>
              </a:rPr>
              <a:t>recomienda</a:t>
            </a:r>
            <a:r>
              <a:rPr lang="en-US" sz="2000" b="0" i="0" dirty="0">
                <a:effectLst/>
              </a:rPr>
              <a:t> un </a:t>
            </a:r>
            <a:r>
              <a:rPr lang="en-US" sz="2000" b="0" i="0" dirty="0" err="1">
                <a:effectLst/>
              </a:rPr>
              <a:t>producto</a:t>
            </a:r>
            <a:r>
              <a:rPr lang="en-US" sz="2000" b="0" i="0" dirty="0">
                <a:effectLst/>
              </a:rPr>
              <a:t> </a:t>
            </a:r>
            <a:r>
              <a:rPr lang="en-US" sz="2000" b="0" i="0" dirty="0" err="1">
                <a:effectLst/>
              </a:rPr>
              <a:t>ajeno</a:t>
            </a:r>
            <a:r>
              <a:rPr lang="en-US" sz="2000" b="0" i="0" dirty="0">
                <a:effectLst/>
              </a:rPr>
              <a:t>) se </a:t>
            </a:r>
            <a:r>
              <a:rPr lang="en-US" sz="2000" b="0" i="0" dirty="0" err="1">
                <a:effectLst/>
              </a:rPr>
              <a:t>lleva</a:t>
            </a:r>
            <a:r>
              <a:rPr lang="en-US" sz="2000" b="0" i="0" dirty="0">
                <a:effectLst/>
              </a:rPr>
              <a:t> una </a:t>
            </a:r>
            <a:r>
              <a:rPr lang="en-US" sz="2000" b="0" i="0" dirty="0" err="1">
                <a:effectLst/>
              </a:rPr>
              <a:t>comisión</a:t>
            </a:r>
            <a:r>
              <a:rPr lang="en-US" sz="2000" b="0" i="0" dirty="0">
                <a:effectLst/>
              </a:rPr>
              <a:t> por clicks </a:t>
            </a:r>
            <a:r>
              <a:rPr lang="en-US" sz="2000" b="0" i="0" dirty="0" err="1">
                <a:effectLst/>
              </a:rPr>
              <a:t>realizados</a:t>
            </a:r>
            <a:r>
              <a:rPr lang="en-US" sz="2000" b="0" i="0" dirty="0">
                <a:effectLst/>
              </a:rPr>
              <a:t>, leads </a:t>
            </a:r>
            <a:r>
              <a:rPr lang="en-US" sz="2000" b="0" i="0" dirty="0" err="1">
                <a:effectLst/>
              </a:rPr>
              <a:t>generados</a:t>
            </a:r>
            <a:r>
              <a:rPr lang="en-US" sz="2000" b="0" i="0" dirty="0">
                <a:effectLst/>
              </a:rPr>
              <a:t> o un </a:t>
            </a:r>
            <a:r>
              <a:rPr lang="en-US" sz="2000" b="0" i="0" dirty="0" err="1">
                <a:effectLst/>
              </a:rPr>
              <a:t>porcentaje</a:t>
            </a:r>
            <a:r>
              <a:rPr lang="en-US" sz="2000" b="0" i="0" dirty="0">
                <a:effectLst/>
              </a:rPr>
              <a:t> de la </a:t>
            </a:r>
            <a:r>
              <a:rPr lang="en-US" sz="2000" b="0" i="0" dirty="0" err="1">
                <a:effectLst/>
              </a:rPr>
              <a:t>venta</a:t>
            </a:r>
            <a:r>
              <a:rPr lang="en-US" sz="2000" b="0" i="0" dirty="0">
                <a:effectLst/>
              </a:rPr>
              <a:t> </a:t>
            </a:r>
            <a:r>
              <a:rPr lang="en-US" sz="2000" b="0" i="0" dirty="0" err="1">
                <a:effectLst/>
              </a:rPr>
              <a:t>resultante</a:t>
            </a:r>
            <a:r>
              <a:rPr lang="en-US" sz="2000" b="0" i="0" dirty="0">
                <a:effectLst/>
              </a:rPr>
              <a:t> de </a:t>
            </a:r>
            <a:r>
              <a:rPr lang="en-US" sz="2000" b="0" i="0" dirty="0" err="1">
                <a:effectLst/>
              </a:rPr>
              <a:t>su</a:t>
            </a:r>
            <a:r>
              <a:rPr lang="en-US" sz="2000" b="0" i="0" dirty="0">
                <a:effectLst/>
              </a:rPr>
              <a:t> </a:t>
            </a:r>
            <a:r>
              <a:rPr lang="en-US" sz="2000" b="0" i="0" dirty="0" err="1">
                <a:effectLst/>
              </a:rPr>
              <a:t>recomendación</a:t>
            </a:r>
            <a:r>
              <a:rPr lang="en-US" sz="2000" b="0" i="0" dirty="0">
                <a:effectLst/>
              </a:rPr>
              <a:t>.</a:t>
            </a:r>
          </a:p>
          <a:p>
            <a:pPr indent="-228600">
              <a:lnSpc>
                <a:spcPct val="90000"/>
              </a:lnSpc>
              <a:spcAft>
                <a:spcPts val="600"/>
              </a:spcAft>
              <a:buFont typeface="Arial" panose="020B0604020202020204" pitchFamily="34" charset="0"/>
              <a:buChar char="•"/>
            </a:pPr>
            <a:r>
              <a:rPr lang="en-US" sz="2000" b="0" i="0" dirty="0" err="1">
                <a:effectLst/>
              </a:rPr>
              <a:t>Esta</a:t>
            </a:r>
            <a:r>
              <a:rPr lang="en-US" sz="2000" b="0" i="0" dirty="0">
                <a:effectLst/>
              </a:rPr>
              <a:t> </a:t>
            </a:r>
            <a:r>
              <a:rPr lang="en-US" sz="2000" b="0" i="0" dirty="0" err="1">
                <a:effectLst/>
              </a:rPr>
              <a:t>plataforma</a:t>
            </a:r>
            <a:r>
              <a:rPr lang="en-US" sz="2000" b="0" i="0" dirty="0">
                <a:effectLst/>
              </a:rPr>
              <a:t> </a:t>
            </a:r>
            <a:r>
              <a:rPr lang="en-US" sz="2000" b="0" i="0" dirty="0" err="1">
                <a:effectLst/>
              </a:rPr>
              <a:t>permite</a:t>
            </a:r>
            <a:r>
              <a:rPr lang="en-US" sz="2000" b="0" i="0" dirty="0">
                <a:effectLst/>
              </a:rPr>
              <a:t> a los </a:t>
            </a:r>
            <a:r>
              <a:rPr lang="en-US" sz="2000" b="0" i="0" dirty="0" err="1">
                <a:effectLst/>
              </a:rPr>
              <a:t>afiliados</a:t>
            </a:r>
            <a:r>
              <a:rPr lang="en-US" sz="2000" b="0" i="0" dirty="0">
                <a:effectLst/>
              </a:rPr>
              <a:t> </a:t>
            </a:r>
            <a:r>
              <a:rPr lang="en-US" sz="2000" b="0" i="0" dirty="0" err="1">
                <a:effectLst/>
              </a:rPr>
              <a:t>encontrar</a:t>
            </a:r>
            <a:r>
              <a:rPr lang="en-US" sz="2000" b="0" i="0" dirty="0">
                <a:effectLst/>
              </a:rPr>
              <a:t> </a:t>
            </a:r>
            <a:r>
              <a:rPr lang="en-US" sz="2000" b="0" i="0" dirty="0" err="1">
                <a:effectLst/>
              </a:rPr>
              <a:t>campañas</a:t>
            </a:r>
            <a:r>
              <a:rPr lang="en-US" sz="2000" b="0" i="0" dirty="0">
                <a:effectLst/>
              </a:rPr>
              <a:t> de </a:t>
            </a:r>
            <a:r>
              <a:rPr lang="en-US" sz="2000" b="0" i="0" dirty="0" err="1">
                <a:effectLst/>
              </a:rPr>
              <a:t>publicidad</a:t>
            </a:r>
            <a:r>
              <a:rPr lang="en-US" sz="2000" b="0" i="0" dirty="0">
                <a:effectLst/>
              </a:rPr>
              <a:t> sin </a:t>
            </a:r>
            <a:r>
              <a:rPr lang="en-US" sz="2000" b="0" i="0" dirty="0" err="1">
                <a:effectLst/>
              </a:rPr>
              <a:t>tener</a:t>
            </a:r>
            <a:r>
              <a:rPr lang="en-US" sz="2000" b="0" i="0" dirty="0">
                <a:effectLst/>
              </a:rPr>
              <a:t> que </a:t>
            </a:r>
            <a:r>
              <a:rPr lang="en-US" sz="2000" b="0" i="0" dirty="0" err="1">
                <a:effectLst/>
              </a:rPr>
              <a:t>realizar</a:t>
            </a:r>
            <a:r>
              <a:rPr lang="en-US" sz="2000" b="0" i="0" dirty="0">
                <a:effectLst/>
              </a:rPr>
              <a:t> una </a:t>
            </a:r>
            <a:r>
              <a:rPr lang="en-US" sz="2000" b="0" i="0" dirty="0" err="1">
                <a:effectLst/>
              </a:rPr>
              <a:t>actividad</a:t>
            </a:r>
            <a:r>
              <a:rPr lang="en-US" sz="2000" b="0" i="0" dirty="0">
                <a:effectLst/>
              </a:rPr>
              <a:t> </a:t>
            </a:r>
            <a:r>
              <a:rPr lang="en-US" sz="2000" b="0" i="0" dirty="0" err="1">
                <a:effectLst/>
              </a:rPr>
              <a:t>comercial</a:t>
            </a:r>
            <a:r>
              <a:rPr lang="en-US" sz="2000" b="0" i="0" dirty="0">
                <a:effectLst/>
              </a:rPr>
              <a:t> y a los </a:t>
            </a:r>
            <a:r>
              <a:rPr lang="en-US" sz="2000" b="0" i="0" dirty="0" err="1">
                <a:effectLst/>
              </a:rPr>
              <a:t>anunciantes</a:t>
            </a:r>
            <a:r>
              <a:rPr lang="en-US" sz="2000" b="0" i="0" dirty="0">
                <a:effectLst/>
              </a:rPr>
              <a:t> </a:t>
            </a:r>
            <a:r>
              <a:rPr lang="en-US" sz="2000" b="0" i="0" dirty="0" err="1">
                <a:effectLst/>
              </a:rPr>
              <a:t>alcanzar</a:t>
            </a:r>
            <a:r>
              <a:rPr lang="en-US" sz="2000" b="0" i="0" dirty="0">
                <a:effectLst/>
              </a:rPr>
              <a:t> a </a:t>
            </a:r>
            <a:r>
              <a:rPr lang="en-US" sz="2000" b="0" i="0" dirty="0" err="1">
                <a:effectLst/>
              </a:rPr>
              <a:t>su</a:t>
            </a:r>
            <a:r>
              <a:rPr lang="en-US" sz="2000" b="0" i="0" dirty="0">
                <a:effectLst/>
              </a:rPr>
              <a:t> </a:t>
            </a:r>
            <a:r>
              <a:rPr lang="en-US" sz="2000" b="0" i="0" dirty="0" err="1">
                <a:effectLst/>
              </a:rPr>
              <a:t>público</a:t>
            </a:r>
            <a:r>
              <a:rPr lang="en-US" sz="2000" b="0" i="0" dirty="0">
                <a:effectLst/>
              </a:rPr>
              <a:t>, </a:t>
            </a:r>
            <a:r>
              <a:rPr lang="en-US" sz="2000" b="0" i="0" dirty="0" err="1">
                <a:effectLst/>
              </a:rPr>
              <a:t>normalmente</a:t>
            </a:r>
            <a:r>
              <a:rPr lang="en-US" sz="2000" b="0" i="0" dirty="0">
                <a:effectLst/>
              </a:rPr>
              <a:t> </a:t>
            </a:r>
            <a:r>
              <a:rPr lang="en-US" sz="2000" b="0" i="0" dirty="0" err="1">
                <a:effectLst/>
              </a:rPr>
              <a:t>muy</a:t>
            </a:r>
            <a:r>
              <a:rPr lang="en-US" sz="2000" b="0" i="0" dirty="0">
                <a:effectLst/>
              </a:rPr>
              <a:t> </a:t>
            </a:r>
            <a:r>
              <a:rPr lang="en-US" sz="2000" b="0" i="0" dirty="0" err="1">
                <a:effectLst/>
              </a:rPr>
              <a:t>segmentado</a:t>
            </a:r>
            <a:r>
              <a:rPr lang="en-US" sz="2000" b="0" i="0" dirty="0">
                <a:effectLst/>
              </a:rPr>
              <a:t> y </a:t>
            </a:r>
            <a:r>
              <a:rPr lang="en-US" sz="2000" b="0" i="0" dirty="0" err="1">
                <a:effectLst/>
              </a:rPr>
              <a:t>difícil</a:t>
            </a:r>
            <a:r>
              <a:rPr lang="en-US" sz="2000" b="0" i="0" dirty="0">
                <a:effectLst/>
              </a:rPr>
              <a:t> de </a:t>
            </a:r>
            <a:r>
              <a:rPr lang="en-US" sz="2000" b="0" i="0" dirty="0" err="1">
                <a:effectLst/>
              </a:rPr>
              <a:t>impactar</a:t>
            </a:r>
            <a:r>
              <a:rPr lang="en-US" sz="2000" b="0" i="0" dirty="0">
                <a:effectLst/>
              </a:rPr>
              <a:t>.</a:t>
            </a:r>
          </a:p>
          <a:p>
            <a:pPr indent="-228600">
              <a:lnSpc>
                <a:spcPct val="90000"/>
              </a:lnSpc>
              <a:spcAft>
                <a:spcPts val="600"/>
              </a:spcAft>
              <a:buFont typeface="Arial" panose="020B0604020202020204" pitchFamily="34" charset="0"/>
              <a:buChar char="•"/>
            </a:pPr>
            <a:r>
              <a:rPr lang="en-US" sz="2000" b="0" i="0" dirty="0">
                <a:effectLst/>
              </a:rPr>
              <a:t>Es </a:t>
            </a:r>
            <a:r>
              <a:rPr lang="en-US" sz="2000" b="0" i="0" dirty="0" err="1">
                <a:effectLst/>
              </a:rPr>
              <a:t>muy</a:t>
            </a:r>
            <a:r>
              <a:rPr lang="en-US" sz="2000" b="0" i="0" dirty="0">
                <a:effectLst/>
              </a:rPr>
              <a:t> </a:t>
            </a:r>
            <a:r>
              <a:rPr lang="en-US" sz="2000" b="0" i="0" dirty="0" err="1">
                <a:effectLst/>
              </a:rPr>
              <a:t>importante</a:t>
            </a:r>
            <a:r>
              <a:rPr lang="en-US" sz="2000" b="0" i="0" dirty="0">
                <a:effectLst/>
              </a:rPr>
              <a:t> </a:t>
            </a:r>
            <a:r>
              <a:rPr lang="en-US" sz="2000" b="0" i="0" dirty="0" err="1">
                <a:effectLst/>
              </a:rPr>
              <a:t>considerar</a:t>
            </a:r>
            <a:r>
              <a:rPr lang="en-US" sz="2000" b="0" i="0" dirty="0">
                <a:effectLst/>
              </a:rPr>
              <a:t> bien </a:t>
            </a:r>
            <a:r>
              <a:rPr lang="en-US" sz="2000" b="0" i="0" dirty="0" err="1">
                <a:effectLst/>
              </a:rPr>
              <a:t>en</a:t>
            </a:r>
            <a:r>
              <a:rPr lang="en-US" sz="2000" b="0" i="0" dirty="0">
                <a:effectLst/>
              </a:rPr>
              <a:t> </a:t>
            </a:r>
            <a:r>
              <a:rPr lang="en-US" sz="2000" b="0" i="0" dirty="0" err="1">
                <a:effectLst/>
              </a:rPr>
              <a:t>qué</a:t>
            </a:r>
            <a:r>
              <a:rPr lang="en-US" sz="2000" b="0" i="0" dirty="0">
                <a:effectLst/>
              </a:rPr>
              <a:t> </a:t>
            </a:r>
            <a:r>
              <a:rPr lang="en-US" sz="2000" b="0" i="0" dirty="0" err="1">
                <a:effectLst/>
              </a:rPr>
              <a:t>páginas</a:t>
            </a:r>
            <a:r>
              <a:rPr lang="en-US" sz="2000" b="0" i="0" dirty="0">
                <a:effectLst/>
              </a:rPr>
              <a:t> web se </a:t>
            </a:r>
            <a:r>
              <a:rPr lang="en-US" sz="2000" b="0" i="0" dirty="0" err="1">
                <a:effectLst/>
              </a:rPr>
              <a:t>realiza</a:t>
            </a:r>
            <a:r>
              <a:rPr lang="en-US" sz="2000" b="0" i="0" dirty="0">
                <a:effectLst/>
              </a:rPr>
              <a:t> </a:t>
            </a:r>
            <a:r>
              <a:rPr lang="en-US" sz="2000" b="0" i="0" dirty="0" err="1">
                <a:effectLst/>
              </a:rPr>
              <a:t>tu</a:t>
            </a:r>
            <a:r>
              <a:rPr lang="en-US" sz="2000" b="0" i="0" dirty="0">
                <a:effectLst/>
              </a:rPr>
              <a:t> </a:t>
            </a:r>
            <a:r>
              <a:rPr lang="en-US" sz="2000" b="0" i="0" dirty="0" err="1">
                <a:effectLst/>
              </a:rPr>
              <a:t>campaña</a:t>
            </a:r>
            <a:r>
              <a:rPr lang="en-US" sz="2000" b="0" i="0" dirty="0">
                <a:effectLst/>
              </a:rPr>
              <a:t> o </a:t>
            </a:r>
            <a:r>
              <a:rPr lang="en-US" sz="2000" b="0" i="0" dirty="0" err="1">
                <a:effectLst/>
              </a:rPr>
              <a:t>producto</a:t>
            </a:r>
            <a:r>
              <a:rPr lang="en-US" sz="2000" b="0" i="0" dirty="0">
                <a:effectLst/>
              </a:rPr>
              <a:t> </a:t>
            </a:r>
            <a:r>
              <a:rPr lang="en-US" sz="2000" b="0" i="0" dirty="0" err="1">
                <a:effectLst/>
              </a:rPr>
              <a:t>aparezca</a:t>
            </a:r>
            <a:r>
              <a:rPr lang="en-US" sz="2000" b="0" i="0" dirty="0">
                <a:effectLst/>
              </a:rPr>
              <a:t> para </a:t>
            </a:r>
            <a:r>
              <a:rPr lang="en-US" sz="2000" b="0" i="0" dirty="0" err="1">
                <a:effectLst/>
              </a:rPr>
              <a:t>estar</a:t>
            </a:r>
            <a:r>
              <a:rPr lang="en-US" sz="2000" b="0" i="0" dirty="0">
                <a:effectLst/>
              </a:rPr>
              <a:t> </a:t>
            </a:r>
            <a:r>
              <a:rPr lang="en-US" sz="2000" b="0" i="0" dirty="0" err="1">
                <a:effectLst/>
              </a:rPr>
              <a:t>en</a:t>
            </a:r>
            <a:r>
              <a:rPr lang="en-US" sz="2000" b="0" i="0" dirty="0">
                <a:effectLst/>
              </a:rPr>
              <a:t> </a:t>
            </a:r>
            <a:r>
              <a:rPr lang="en-US" sz="2000" b="0" i="0" dirty="0" err="1">
                <a:effectLst/>
              </a:rPr>
              <a:t>sintonía</a:t>
            </a:r>
            <a:r>
              <a:rPr lang="en-US" sz="2000" b="0" i="0" dirty="0">
                <a:effectLst/>
              </a:rPr>
              <a:t> con </a:t>
            </a:r>
            <a:r>
              <a:rPr lang="en-US" sz="2000" b="0" i="0" dirty="0" err="1">
                <a:effectLst/>
              </a:rPr>
              <a:t>el</a:t>
            </a:r>
            <a:r>
              <a:rPr lang="en-US" sz="2000" b="0" i="0" dirty="0">
                <a:effectLst/>
              </a:rPr>
              <a:t> branding de </a:t>
            </a:r>
            <a:r>
              <a:rPr lang="en-US" sz="2000" b="0" i="0" dirty="0" err="1">
                <a:effectLst/>
              </a:rPr>
              <a:t>tu</a:t>
            </a:r>
            <a:r>
              <a:rPr lang="en-US" sz="2000" b="0" i="0" dirty="0">
                <a:effectLst/>
              </a:rPr>
              <a:t> </a:t>
            </a:r>
            <a:r>
              <a:rPr lang="en-US" sz="2000" b="0" i="0" dirty="0" err="1">
                <a:effectLst/>
              </a:rPr>
              <a:t>marca</a:t>
            </a:r>
            <a:r>
              <a:rPr lang="en-US" sz="2000" b="0" i="0" dirty="0">
                <a:effectLst/>
              </a:rPr>
              <a:t>.</a:t>
            </a:r>
          </a:p>
        </p:txBody>
      </p:sp>
      <p:grpSp>
        <p:nvGrpSpPr>
          <p:cNvPr id="141" name="Group 140">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83455" y="4601497"/>
            <a:ext cx="760545" cy="2017580"/>
            <a:chOff x="11177940" y="4601497"/>
            <a:chExt cx="1014060" cy="2017580"/>
          </a:xfrm>
        </p:grpSpPr>
        <p:sp>
          <p:nvSpPr>
            <p:cNvPr id="142" name="Isosceles Triangle 1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9688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BF2213-CA6E-4922-BE0A-29902BD4755E}"/>
              </a:ext>
            </a:extLst>
          </p:cNvPr>
          <p:cNvSpPr>
            <a:spLocks noGrp="1"/>
          </p:cNvSpPr>
          <p:nvPr>
            <p:ph type="title"/>
          </p:nvPr>
        </p:nvSpPr>
        <p:spPr>
          <a:xfrm>
            <a:off x="473202" y="640823"/>
            <a:ext cx="2564892" cy="5583148"/>
          </a:xfrm>
        </p:spPr>
        <p:txBody>
          <a:bodyPr vert="horz" lIns="91440" tIns="45720" rIns="91440" bIns="45720" rtlCol="0" anchor="ctr">
            <a:normAutofit/>
          </a:bodyPr>
          <a:lstStyle/>
          <a:p>
            <a:pPr defTabSz="914400"/>
            <a:r>
              <a:rPr lang="en-US" sz="3600" b="1" kern="1200" dirty="0">
                <a:solidFill>
                  <a:schemeClr val="tx1"/>
                </a:solidFill>
                <a:latin typeface="+mj-lt"/>
                <a:ea typeface="+mj-ea"/>
                <a:cs typeface="+mj-cs"/>
              </a:rPr>
              <a:t>ONE TO ONE MARKETING</a:t>
            </a:r>
          </a:p>
        </p:txBody>
      </p:sp>
      <p:sp>
        <p:nvSpPr>
          <p:cNvPr id="410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 name="connsiteX0" fmla="*/ 0 w 13716"/>
              <a:gd name="connsiteY0" fmla="*/ 0 h 5590381"/>
              <a:gd name="connsiteX1" fmla="*/ 13716 w 13716"/>
              <a:gd name="connsiteY1" fmla="*/ 0 h 5590381"/>
              <a:gd name="connsiteX2" fmla="*/ 13716 w 13716"/>
              <a:gd name="connsiteY2" fmla="*/ 698798 h 5590381"/>
              <a:gd name="connsiteX3" fmla="*/ 13716 w 13716"/>
              <a:gd name="connsiteY3" fmla="*/ 1397595 h 5590381"/>
              <a:gd name="connsiteX4" fmla="*/ 13716 w 13716"/>
              <a:gd name="connsiteY4" fmla="*/ 2152297 h 5590381"/>
              <a:gd name="connsiteX5" fmla="*/ 13716 w 13716"/>
              <a:gd name="connsiteY5" fmla="*/ 2739287 h 5590381"/>
              <a:gd name="connsiteX6" fmla="*/ 13716 w 13716"/>
              <a:gd name="connsiteY6" fmla="*/ 3493988 h 5590381"/>
              <a:gd name="connsiteX7" fmla="*/ 13716 w 13716"/>
              <a:gd name="connsiteY7" fmla="*/ 4304593 h 5590381"/>
              <a:gd name="connsiteX8" fmla="*/ 13716 w 13716"/>
              <a:gd name="connsiteY8" fmla="*/ 5590381 h 5590381"/>
              <a:gd name="connsiteX9" fmla="*/ 0 w 13716"/>
              <a:gd name="connsiteY9" fmla="*/ 5590381 h 5590381"/>
              <a:gd name="connsiteX10" fmla="*/ 0 w 13716"/>
              <a:gd name="connsiteY10" fmla="*/ 4835680 h 5590381"/>
              <a:gd name="connsiteX11" fmla="*/ 0 w 13716"/>
              <a:gd name="connsiteY11" fmla="*/ 4136882 h 5590381"/>
              <a:gd name="connsiteX12" fmla="*/ 0 w 13716"/>
              <a:gd name="connsiteY12" fmla="*/ 3549892 h 5590381"/>
              <a:gd name="connsiteX13" fmla="*/ 0 w 13716"/>
              <a:gd name="connsiteY13" fmla="*/ 2851094 h 5590381"/>
              <a:gd name="connsiteX14" fmla="*/ 0 w 13716"/>
              <a:gd name="connsiteY14" fmla="*/ 2264104 h 5590381"/>
              <a:gd name="connsiteX15" fmla="*/ 0 w 13716"/>
              <a:gd name="connsiteY15" fmla="*/ 1733018 h 5590381"/>
              <a:gd name="connsiteX16" fmla="*/ 0 w 13716"/>
              <a:gd name="connsiteY16" fmla="*/ 1090124 h 5590381"/>
              <a:gd name="connsiteX17" fmla="*/ 0 w 13716"/>
              <a:gd name="connsiteY17"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 h="5590381" fill="none" extrusionOk="0">
                <a:moveTo>
                  <a:pt x="0" y="0"/>
                </a:moveTo>
                <a:cubicBezTo>
                  <a:pt x="6858" y="-583"/>
                  <a:pt x="7851" y="431"/>
                  <a:pt x="13716" y="0"/>
                </a:cubicBezTo>
                <a:cubicBezTo>
                  <a:pt x="34933" y="215318"/>
                  <a:pt x="27251" y="565582"/>
                  <a:pt x="13716" y="754701"/>
                </a:cubicBezTo>
                <a:cubicBezTo>
                  <a:pt x="-46127" y="1001571"/>
                  <a:pt x="16502" y="1226848"/>
                  <a:pt x="13716" y="1565307"/>
                </a:cubicBezTo>
                <a:cubicBezTo>
                  <a:pt x="518" y="1889109"/>
                  <a:pt x="-16367" y="2000548"/>
                  <a:pt x="13716" y="2152297"/>
                </a:cubicBezTo>
                <a:cubicBezTo>
                  <a:pt x="-27751" y="2293511"/>
                  <a:pt x="26467" y="2577637"/>
                  <a:pt x="13716" y="2906998"/>
                </a:cubicBezTo>
                <a:cubicBezTo>
                  <a:pt x="10317" y="3210592"/>
                  <a:pt x="23894" y="3347388"/>
                  <a:pt x="13716" y="3549892"/>
                </a:cubicBezTo>
                <a:cubicBezTo>
                  <a:pt x="-2084" y="3774164"/>
                  <a:pt x="29811" y="3846282"/>
                  <a:pt x="13716" y="4080978"/>
                </a:cubicBezTo>
                <a:cubicBezTo>
                  <a:pt x="-34083" y="4316157"/>
                  <a:pt x="-21714" y="4469094"/>
                  <a:pt x="13716" y="4835680"/>
                </a:cubicBezTo>
                <a:cubicBezTo>
                  <a:pt x="54813" y="5147918"/>
                  <a:pt x="-17924" y="5390556"/>
                  <a:pt x="13716" y="5590381"/>
                </a:cubicBezTo>
                <a:cubicBezTo>
                  <a:pt x="8175" y="5590136"/>
                  <a:pt x="6849" y="5590599"/>
                  <a:pt x="0" y="5590381"/>
                </a:cubicBezTo>
                <a:cubicBezTo>
                  <a:pt x="25138" y="5250698"/>
                  <a:pt x="-4619" y="5075445"/>
                  <a:pt x="0" y="4835680"/>
                </a:cubicBezTo>
                <a:cubicBezTo>
                  <a:pt x="36581" y="4590550"/>
                  <a:pt x="3022" y="4474529"/>
                  <a:pt x="0" y="4304593"/>
                </a:cubicBezTo>
                <a:cubicBezTo>
                  <a:pt x="-12701" y="4111845"/>
                  <a:pt x="27688" y="3905584"/>
                  <a:pt x="0" y="3773507"/>
                </a:cubicBezTo>
                <a:cubicBezTo>
                  <a:pt x="-26601" y="3606595"/>
                  <a:pt x="-5508" y="3333425"/>
                  <a:pt x="0" y="3186517"/>
                </a:cubicBezTo>
                <a:cubicBezTo>
                  <a:pt x="27803" y="3020623"/>
                  <a:pt x="39608" y="2648539"/>
                  <a:pt x="0" y="2487720"/>
                </a:cubicBezTo>
                <a:cubicBezTo>
                  <a:pt x="-30668" y="2356394"/>
                  <a:pt x="-10848" y="2125581"/>
                  <a:pt x="0" y="1956633"/>
                </a:cubicBezTo>
                <a:cubicBezTo>
                  <a:pt x="21350" y="1832604"/>
                  <a:pt x="13098" y="1675326"/>
                  <a:pt x="0" y="1425547"/>
                </a:cubicBezTo>
                <a:cubicBezTo>
                  <a:pt x="51943" y="1231575"/>
                  <a:pt x="-49685" y="947153"/>
                  <a:pt x="0" y="614942"/>
                </a:cubicBezTo>
                <a:cubicBezTo>
                  <a:pt x="23685" y="274445"/>
                  <a:pt x="15608" y="143232"/>
                  <a:pt x="0" y="0"/>
                </a:cubicBezTo>
                <a:close/>
              </a:path>
              <a:path w="13716" h="5590381" stroke="0" extrusionOk="0">
                <a:moveTo>
                  <a:pt x="0" y="0"/>
                </a:moveTo>
                <a:cubicBezTo>
                  <a:pt x="4519" y="745"/>
                  <a:pt x="7608" y="27"/>
                  <a:pt x="13716" y="0"/>
                </a:cubicBezTo>
                <a:cubicBezTo>
                  <a:pt x="44022" y="114427"/>
                  <a:pt x="8229" y="453118"/>
                  <a:pt x="13716" y="698798"/>
                </a:cubicBezTo>
                <a:cubicBezTo>
                  <a:pt x="34424" y="963774"/>
                  <a:pt x="36600" y="1212364"/>
                  <a:pt x="13716" y="1397595"/>
                </a:cubicBezTo>
                <a:cubicBezTo>
                  <a:pt x="48283" y="1542354"/>
                  <a:pt x="25375" y="1802464"/>
                  <a:pt x="13716" y="2152297"/>
                </a:cubicBezTo>
                <a:cubicBezTo>
                  <a:pt x="3835" y="2525678"/>
                  <a:pt x="21814" y="2592868"/>
                  <a:pt x="13716" y="2739287"/>
                </a:cubicBezTo>
                <a:cubicBezTo>
                  <a:pt x="1084" y="2874965"/>
                  <a:pt x="-36448" y="3144013"/>
                  <a:pt x="13716" y="3493988"/>
                </a:cubicBezTo>
                <a:cubicBezTo>
                  <a:pt x="-17205" y="3852647"/>
                  <a:pt x="66492" y="4038484"/>
                  <a:pt x="13716" y="4304593"/>
                </a:cubicBezTo>
                <a:cubicBezTo>
                  <a:pt x="-83354" y="4564310"/>
                  <a:pt x="113944" y="5225828"/>
                  <a:pt x="13716" y="5590381"/>
                </a:cubicBezTo>
                <a:cubicBezTo>
                  <a:pt x="9333" y="5590250"/>
                  <a:pt x="5993" y="5589792"/>
                  <a:pt x="0" y="5590381"/>
                </a:cubicBezTo>
                <a:cubicBezTo>
                  <a:pt x="35863" y="5257220"/>
                  <a:pt x="-32757" y="5135372"/>
                  <a:pt x="0" y="4835680"/>
                </a:cubicBezTo>
                <a:cubicBezTo>
                  <a:pt x="7921" y="4562721"/>
                  <a:pt x="-29047" y="4351594"/>
                  <a:pt x="0" y="4136882"/>
                </a:cubicBezTo>
                <a:cubicBezTo>
                  <a:pt x="1393" y="3929098"/>
                  <a:pt x="-4372" y="3755796"/>
                  <a:pt x="0" y="3549892"/>
                </a:cubicBezTo>
                <a:cubicBezTo>
                  <a:pt x="-14123" y="3323552"/>
                  <a:pt x="21701" y="3076195"/>
                  <a:pt x="0" y="2851094"/>
                </a:cubicBezTo>
                <a:cubicBezTo>
                  <a:pt x="-51577" y="2661940"/>
                  <a:pt x="-7702" y="2448681"/>
                  <a:pt x="0" y="2264104"/>
                </a:cubicBezTo>
                <a:cubicBezTo>
                  <a:pt x="-8180" y="2080123"/>
                  <a:pt x="16108" y="1991682"/>
                  <a:pt x="0" y="1733018"/>
                </a:cubicBezTo>
                <a:cubicBezTo>
                  <a:pt x="-21280" y="1472795"/>
                  <a:pt x="8343" y="1385598"/>
                  <a:pt x="0" y="1090124"/>
                </a:cubicBezTo>
                <a:cubicBezTo>
                  <a:pt x="41559" y="815693"/>
                  <a:pt x="-53513" y="485395"/>
                  <a:pt x="0" y="0"/>
                </a:cubicBezTo>
                <a:close/>
              </a:path>
              <a:path w="13716" h="5590381" fill="none" stroke="0" extrusionOk="0">
                <a:moveTo>
                  <a:pt x="0" y="0"/>
                </a:moveTo>
                <a:cubicBezTo>
                  <a:pt x="6692" y="-634"/>
                  <a:pt x="7933" y="727"/>
                  <a:pt x="13716" y="0"/>
                </a:cubicBezTo>
                <a:cubicBezTo>
                  <a:pt x="-11397" y="210553"/>
                  <a:pt x="41795" y="570219"/>
                  <a:pt x="13716" y="754701"/>
                </a:cubicBezTo>
                <a:cubicBezTo>
                  <a:pt x="-16345" y="939055"/>
                  <a:pt x="5480" y="1271330"/>
                  <a:pt x="13716" y="1565307"/>
                </a:cubicBezTo>
                <a:cubicBezTo>
                  <a:pt x="214" y="1888228"/>
                  <a:pt x="-22439" y="2000817"/>
                  <a:pt x="13716" y="2152297"/>
                </a:cubicBezTo>
                <a:cubicBezTo>
                  <a:pt x="36483" y="2302199"/>
                  <a:pt x="43294" y="2645200"/>
                  <a:pt x="13716" y="2906998"/>
                </a:cubicBezTo>
                <a:cubicBezTo>
                  <a:pt x="10400" y="3203875"/>
                  <a:pt x="27719" y="3309255"/>
                  <a:pt x="13716" y="3549892"/>
                </a:cubicBezTo>
                <a:cubicBezTo>
                  <a:pt x="-8323" y="3767364"/>
                  <a:pt x="36239" y="3859248"/>
                  <a:pt x="13716" y="4080978"/>
                </a:cubicBezTo>
                <a:cubicBezTo>
                  <a:pt x="-28362" y="4308528"/>
                  <a:pt x="-17360" y="4464817"/>
                  <a:pt x="13716" y="4835680"/>
                </a:cubicBezTo>
                <a:cubicBezTo>
                  <a:pt x="37186" y="5120324"/>
                  <a:pt x="-5183" y="5409792"/>
                  <a:pt x="13716" y="5590381"/>
                </a:cubicBezTo>
                <a:cubicBezTo>
                  <a:pt x="8151" y="5590111"/>
                  <a:pt x="6756" y="5590651"/>
                  <a:pt x="0" y="5590381"/>
                </a:cubicBezTo>
                <a:cubicBezTo>
                  <a:pt x="366" y="5289836"/>
                  <a:pt x="-51421" y="5037027"/>
                  <a:pt x="0" y="4835680"/>
                </a:cubicBezTo>
                <a:cubicBezTo>
                  <a:pt x="30695" y="4638845"/>
                  <a:pt x="15954" y="4503929"/>
                  <a:pt x="0" y="4304593"/>
                </a:cubicBezTo>
                <a:cubicBezTo>
                  <a:pt x="14622" y="4089881"/>
                  <a:pt x="18900" y="3917008"/>
                  <a:pt x="0" y="3773507"/>
                </a:cubicBezTo>
                <a:cubicBezTo>
                  <a:pt x="-3147" y="3613850"/>
                  <a:pt x="-23547" y="3335869"/>
                  <a:pt x="0" y="3186517"/>
                </a:cubicBezTo>
                <a:cubicBezTo>
                  <a:pt x="5486" y="3055843"/>
                  <a:pt x="41826" y="2645889"/>
                  <a:pt x="0" y="2487720"/>
                </a:cubicBezTo>
                <a:cubicBezTo>
                  <a:pt x="-23992" y="2347034"/>
                  <a:pt x="14189" y="2145771"/>
                  <a:pt x="0" y="1956633"/>
                </a:cubicBezTo>
                <a:cubicBezTo>
                  <a:pt x="14669" y="1780910"/>
                  <a:pt x="-4302" y="1660669"/>
                  <a:pt x="0" y="1425547"/>
                </a:cubicBezTo>
                <a:cubicBezTo>
                  <a:pt x="70611" y="1196115"/>
                  <a:pt x="14725" y="924393"/>
                  <a:pt x="0" y="614942"/>
                </a:cubicBezTo>
                <a:cubicBezTo>
                  <a:pt x="-2330" y="269013"/>
                  <a:pt x="15133" y="13266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STRATEGIA DE PRECIOS: MARKETING ONE AND ONE">
            <a:extLst>
              <a:ext uri="{FF2B5EF4-FFF2-40B4-BE49-F238E27FC236}">
                <a16:creationId xmlns:a16="http://schemas.microsoft.com/office/drawing/2014/main" id="{1DEC9119-6F7E-40D7-A155-2B49F93E0D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90722" y="471174"/>
            <a:ext cx="5170932" cy="292270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61EF37A-D78A-45C8-A76E-73F7594D28AA}"/>
              </a:ext>
            </a:extLst>
          </p:cNvPr>
          <p:cNvSpPr txBox="1"/>
          <p:nvPr/>
        </p:nvSpPr>
        <p:spPr>
          <a:xfrm>
            <a:off x="3593592" y="3645024"/>
            <a:ext cx="5170932" cy="2922700"/>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600" b="0" i="0" dirty="0">
                <a:effectLst/>
              </a:rPr>
              <a:t>Es una </a:t>
            </a:r>
            <a:r>
              <a:rPr lang="en-US" sz="1600" b="0" i="0" dirty="0" err="1">
                <a:effectLst/>
              </a:rPr>
              <a:t>estrategia</a:t>
            </a:r>
            <a:r>
              <a:rPr lang="en-US" sz="1600" b="0" i="0" dirty="0">
                <a:effectLst/>
              </a:rPr>
              <a:t> de marketing que se centra </a:t>
            </a:r>
            <a:r>
              <a:rPr lang="en-US" sz="1600" b="0" i="0" dirty="0" err="1">
                <a:effectLst/>
              </a:rPr>
              <a:t>en</a:t>
            </a:r>
            <a:r>
              <a:rPr lang="en-US" sz="1600" b="0" i="0" dirty="0">
                <a:effectLst/>
              </a:rPr>
              <a:t> </a:t>
            </a:r>
            <a:r>
              <a:rPr lang="en-US" sz="1600" b="0" i="0" dirty="0" err="1">
                <a:effectLst/>
              </a:rPr>
              <a:t>acciones</a:t>
            </a:r>
            <a:r>
              <a:rPr lang="en-US" sz="1600" b="0" i="0" dirty="0">
                <a:effectLst/>
              </a:rPr>
              <a:t> </a:t>
            </a:r>
            <a:r>
              <a:rPr lang="en-US" sz="1600" b="0" i="0" dirty="0" err="1">
                <a:effectLst/>
              </a:rPr>
              <a:t>personalizadas</a:t>
            </a:r>
            <a:r>
              <a:rPr lang="en-US" sz="1600" b="0" i="0" dirty="0">
                <a:effectLst/>
              </a:rPr>
              <a:t>, gracias a la </a:t>
            </a:r>
            <a:r>
              <a:rPr lang="en-US" sz="1600" b="0" i="0" dirty="0" err="1">
                <a:effectLst/>
              </a:rPr>
              <a:t>información</a:t>
            </a:r>
            <a:r>
              <a:rPr lang="en-US" sz="1600" b="0" i="0" dirty="0">
                <a:effectLst/>
              </a:rPr>
              <a:t> </a:t>
            </a:r>
            <a:r>
              <a:rPr lang="en-US" sz="1600" b="0" i="0" dirty="0" err="1">
                <a:effectLst/>
              </a:rPr>
              <a:t>conocida</a:t>
            </a:r>
            <a:r>
              <a:rPr lang="en-US" sz="1600" b="0" i="0" dirty="0">
                <a:effectLst/>
              </a:rPr>
              <a:t> </a:t>
            </a:r>
            <a:r>
              <a:rPr lang="en-US" sz="1600" b="0" i="0" dirty="0" err="1">
                <a:effectLst/>
              </a:rPr>
              <a:t>sobre</a:t>
            </a:r>
            <a:r>
              <a:rPr lang="en-US" sz="1600" b="0" i="0" dirty="0">
                <a:effectLst/>
              </a:rPr>
              <a:t> los </a:t>
            </a:r>
            <a:r>
              <a:rPr lang="en-US" sz="1600" b="0" i="0" dirty="0" err="1">
                <a:effectLst/>
              </a:rPr>
              <a:t>comportamientos</a:t>
            </a:r>
            <a:r>
              <a:rPr lang="en-US" sz="1600" b="0" i="0" dirty="0">
                <a:effectLst/>
              </a:rPr>
              <a:t> de los </a:t>
            </a:r>
            <a:r>
              <a:rPr lang="en-US" sz="1600" b="0" i="0" dirty="0" err="1">
                <a:effectLst/>
              </a:rPr>
              <a:t>consumidores</a:t>
            </a:r>
            <a:r>
              <a:rPr lang="en-US" sz="1600" b="0" i="0" dirty="0">
                <a:effectLst/>
              </a:rPr>
              <a:t> o </a:t>
            </a:r>
            <a:r>
              <a:rPr lang="en-US" sz="1600" b="0" i="0" dirty="0" err="1">
                <a:effectLst/>
              </a:rPr>
              <a:t>clientes</a:t>
            </a:r>
            <a:r>
              <a:rPr lang="en-US" sz="1600" b="0" i="0" dirty="0">
                <a:effectLst/>
              </a:rPr>
              <a:t>.</a:t>
            </a:r>
          </a:p>
          <a:p>
            <a:pPr indent="-228600">
              <a:lnSpc>
                <a:spcPct val="90000"/>
              </a:lnSpc>
              <a:spcAft>
                <a:spcPts val="600"/>
              </a:spcAft>
              <a:buFont typeface="Arial" panose="020B0604020202020204" pitchFamily="34" charset="0"/>
              <a:buChar char="•"/>
            </a:pPr>
            <a:r>
              <a:rPr lang="en-US" sz="1600" b="0" i="0" dirty="0" err="1">
                <a:effectLst/>
              </a:rPr>
              <a:t>Su</a:t>
            </a:r>
            <a:r>
              <a:rPr lang="en-US" sz="1600" b="0" i="0" dirty="0">
                <a:effectLst/>
              </a:rPr>
              <a:t> </a:t>
            </a:r>
            <a:r>
              <a:rPr lang="en-US" sz="1600" b="0" i="0" dirty="0" err="1">
                <a:effectLst/>
              </a:rPr>
              <a:t>desarrollo</a:t>
            </a:r>
            <a:r>
              <a:rPr lang="en-US" sz="1600" b="0" i="0" dirty="0">
                <a:effectLst/>
              </a:rPr>
              <a:t> </a:t>
            </a:r>
            <a:r>
              <a:rPr lang="en-US" sz="1600" b="0" i="0" dirty="0" err="1">
                <a:effectLst/>
              </a:rPr>
              <a:t>supone</a:t>
            </a:r>
            <a:r>
              <a:rPr lang="en-US" sz="1600" b="0" i="0" dirty="0">
                <a:effectLst/>
              </a:rPr>
              <a:t> un profundo </a:t>
            </a:r>
            <a:r>
              <a:rPr lang="en-US" sz="1600" b="0" i="0" dirty="0" err="1">
                <a:effectLst/>
              </a:rPr>
              <a:t>estudio</a:t>
            </a:r>
            <a:r>
              <a:rPr lang="en-US" sz="1600" b="0" i="0" dirty="0">
                <a:effectLst/>
              </a:rPr>
              <a:t> y </a:t>
            </a:r>
            <a:r>
              <a:rPr lang="en-US" sz="1600" b="0" i="0" dirty="0" err="1">
                <a:effectLst/>
              </a:rPr>
              <a:t>conocimiento</a:t>
            </a:r>
            <a:r>
              <a:rPr lang="en-US" sz="1600" b="0" i="0" dirty="0">
                <a:effectLst/>
              </a:rPr>
              <a:t> de los </a:t>
            </a:r>
            <a:r>
              <a:rPr lang="en-US" sz="1600" b="0" i="0" dirty="0" err="1">
                <a:effectLst/>
              </a:rPr>
              <a:t>hábitos</a:t>
            </a:r>
            <a:r>
              <a:rPr lang="en-US" sz="1600" b="0" i="0" dirty="0">
                <a:effectLst/>
              </a:rPr>
              <a:t>, los </a:t>
            </a:r>
            <a:r>
              <a:rPr lang="en-US" sz="1600" b="0" i="0" dirty="0" err="1">
                <a:effectLst/>
              </a:rPr>
              <a:t>gustos</a:t>
            </a:r>
            <a:r>
              <a:rPr lang="en-US" sz="1600" b="0" i="0" dirty="0">
                <a:effectLst/>
              </a:rPr>
              <a:t> e </a:t>
            </a:r>
            <a:r>
              <a:rPr lang="en-US" sz="1600" b="0" i="0" dirty="0" err="1">
                <a:effectLst/>
              </a:rPr>
              <a:t>intereses</a:t>
            </a:r>
            <a:r>
              <a:rPr lang="en-US" sz="1600" b="0" i="0" dirty="0">
                <a:effectLst/>
              </a:rPr>
              <a:t> que las personas </a:t>
            </a:r>
            <a:r>
              <a:rPr lang="en-US" sz="1600" b="0" i="0" dirty="0" err="1">
                <a:effectLst/>
              </a:rPr>
              <a:t>muestran</a:t>
            </a:r>
            <a:r>
              <a:rPr lang="en-US" sz="1600" b="0" i="0" dirty="0">
                <a:effectLst/>
              </a:rPr>
              <a:t> </a:t>
            </a:r>
            <a:r>
              <a:rPr lang="en-US" sz="1600" b="0" i="0" dirty="0" err="1">
                <a:effectLst/>
              </a:rPr>
              <a:t>en</a:t>
            </a:r>
            <a:r>
              <a:rPr lang="en-US" sz="1600" b="0" i="0" dirty="0">
                <a:effectLst/>
              </a:rPr>
              <a:t> </a:t>
            </a:r>
            <a:r>
              <a:rPr lang="en-US" sz="1600" b="0" i="0" dirty="0" err="1">
                <a:effectLst/>
              </a:rPr>
              <a:t>su</a:t>
            </a:r>
            <a:r>
              <a:rPr lang="en-US" sz="1600" b="0" i="0" dirty="0">
                <a:effectLst/>
              </a:rPr>
              <a:t> </a:t>
            </a:r>
            <a:r>
              <a:rPr lang="en-US" sz="1600" b="0" i="0" dirty="0" err="1">
                <a:effectLst/>
              </a:rPr>
              <a:t>comportamiento</a:t>
            </a:r>
            <a:r>
              <a:rPr lang="en-US" sz="1600" b="0" i="0" dirty="0">
                <a:effectLst/>
              </a:rPr>
              <a:t> y de </a:t>
            </a:r>
            <a:r>
              <a:rPr lang="en-US" sz="1600" b="0" i="0" dirty="0" err="1">
                <a:effectLst/>
              </a:rPr>
              <a:t>qué</a:t>
            </a:r>
            <a:r>
              <a:rPr lang="en-US" sz="1600" b="0" i="0" dirty="0">
                <a:effectLst/>
              </a:rPr>
              <a:t> </a:t>
            </a:r>
            <a:r>
              <a:rPr lang="en-US" sz="1600" b="0" i="0" dirty="0" err="1">
                <a:effectLst/>
              </a:rPr>
              <a:t>manera</a:t>
            </a:r>
            <a:r>
              <a:rPr lang="en-US" sz="1600" b="0" i="0" dirty="0">
                <a:effectLst/>
              </a:rPr>
              <a:t> </a:t>
            </a:r>
            <a:r>
              <a:rPr lang="en-US" sz="1600" b="0" i="0" dirty="0" err="1">
                <a:effectLst/>
              </a:rPr>
              <a:t>consumen</a:t>
            </a:r>
            <a:r>
              <a:rPr lang="en-US" sz="1600" b="0" i="0" dirty="0">
                <a:effectLst/>
              </a:rPr>
              <a:t> </a:t>
            </a:r>
            <a:r>
              <a:rPr lang="en-US" sz="1600" b="0" i="0" dirty="0" err="1">
                <a:effectLst/>
              </a:rPr>
              <a:t>habitualmente</a:t>
            </a:r>
            <a:r>
              <a:rPr lang="en-US" sz="1600" b="0" i="0" dirty="0">
                <a:effectLst/>
              </a:rPr>
              <a:t>.</a:t>
            </a:r>
          </a:p>
          <a:p>
            <a:pPr indent="-228600">
              <a:lnSpc>
                <a:spcPct val="90000"/>
              </a:lnSpc>
              <a:spcAft>
                <a:spcPts val="600"/>
              </a:spcAft>
              <a:buFont typeface="Arial" panose="020B0604020202020204" pitchFamily="34" charset="0"/>
              <a:buChar char="•"/>
            </a:pPr>
            <a:r>
              <a:rPr lang="en-US" sz="1600" b="0" i="0" dirty="0" err="1">
                <a:effectLst/>
              </a:rPr>
              <a:t>Su</a:t>
            </a:r>
            <a:r>
              <a:rPr lang="en-US" sz="1600" b="0" i="0" dirty="0">
                <a:effectLst/>
              </a:rPr>
              <a:t> principal </a:t>
            </a:r>
            <a:r>
              <a:rPr lang="en-US" sz="1600" b="0" i="0" dirty="0" err="1">
                <a:effectLst/>
              </a:rPr>
              <a:t>característica</a:t>
            </a:r>
            <a:r>
              <a:rPr lang="en-US" sz="1600" b="0" i="0" dirty="0">
                <a:effectLst/>
              </a:rPr>
              <a:t> es que se centra </a:t>
            </a:r>
            <a:r>
              <a:rPr lang="en-US" sz="1600" b="0" i="0" dirty="0" err="1">
                <a:effectLst/>
              </a:rPr>
              <a:t>únicamente</a:t>
            </a:r>
            <a:r>
              <a:rPr lang="en-US" sz="1600" b="0" i="0" dirty="0">
                <a:effectLst/>
              </a:rPr>
              <a:t> </a:t>
            </a:r>
            <a:r>
              <a:rPr lang="en-US" sz="1600" b="0" i="0" dirty="0" err="1">
                <a:effectLst/>
              </a:rPr>
              <a:t>en</a:t>
            </a:r>
            <a:r>
              <a:rPr lang="en-US" sz="1600" b="0" i="0" dirty="0">
                <a:effectLst/>
              </a:rPr>
              <a:t> </a:t>
            </a:r>
            <a:r>
              <a:rPr lang="en-US" sz="1600" b="0" i="0" dirty="0" err="1">
                <a:effectLst/>
              </a:rPr>
              <a:t>el</a:t>
            </a:r>
            <a:r>
              <a:rPr lang="en-US" sz="1600" b="0" i="0" dirty="0">
                <a:effectLst/>
              </a:rPr>
              <a:t> </a:t>
            </a:r>
            <a:r>
              <a:rPr lang="en-US" sz="1600" b="0" i="0" dirty="0" err="1">
                <a:effectLst/>
              </a:rPr>
              <a:t>individuo</a:t>
            </a:r>
            <a:r>
              <a:rPr lang="en-US" sz="1600" b="0" i="0" dirty="0">
                <a:effectLst/>
              </a:rPr>
              <a:t>. La </a:t>
            </a:r>
            <a:r>
              <a:rPr lang="en-US" sz="1600" b="0" i="0" dirty="0" err="1">
                <a:effectLst/>
              </a:rPr>
              <a:t>personalización</a:t>
            </a:r>
            <a:r>
              <a:rPr lang="en-US" sz="1600" b="0" i="0" dirty="0">
                <a:effectLst/>
              </a:rPr>
              <a:t> </a:t>
            </a:r>
            <a:r>
              <a:rPr lang="en-US" sz="1600" b="0" i="0" dirty="0" err="1">
                <a:effectLst/>
              </a:rPr>
              <a:t>sirve</a:t>
            </a:r>
            <a:r>
              <a:rPr lang="en-US" sz="1600" b="0" i="0" dirty="0">
                <a:effectLst/>
              </a:rPr>
              <a:t> tanto las </a:t>
            </a:r>
            <a:r>
              <a:rPr lang="en-US" sz="1600" b="0" i="0" dirty="0" err="1">
                <a:effectLst/>
              </a:rPr>
              <a:t>campañas</a:t>
            </a:r>
            <a:r>
              <a:rPr lang="en-US" sz="1600" b="0" i="0" dirty="0">
                <a:effectLst/>
              </a:rPr>
              <a:t> </a:t>
            </a:r>
            <a:r>
              <a:rPr lang="en-US" sz="1600" b="0" i="0" dirty="0" err="1">
                <a:effectLst/>
              </a:rPr>
              <a:t>publicitarias</a:t>
            </a:r>
            <a:r>
              <a:rPr lang="en-US" sz="1600" b="0" i="0" dirty="0">
                <a:effectLst/>
              </a:rPr>
              <a:t> </a:t>
            </a:r>
            <a:r>
              <a:rPr lang="en-US" sz="1600" b="0" i="0" dirty="0" err="1">
                <a:effectLst/>
              </a:rPr>
              <a:t>como</a:t>
            </a:r>
            <a:r>
              <a:rPr lang="en-US" sz="1600" b="0" i="0" dirty="0">
                <a:effectLst/>
              </a:rPr>
              <a:t> los </a:t>
            </a:r>
            <a:r>
              <a:rPr lang="en-US" sz="1600" b="0" i="0" dirty="0" err="1">
                <a:effectLst/>
              </a:rPr>
              <a:t>servicios</a:t>
            </a:r>
            <a:r>
              <a:rPr lang="en-US" sz="1600" b="0" i="0" dirty="0">
                <a:effectLst/>
              </a:rPr>
              <a:t> post </a:t>
            </a:r>
            <a:r>
              <a:rPr lang="en-US" sz="1600" b="0" i="0" dirty="0" err="1">
                <a:effectLst/>
              </a:rPr>
              <a:t>venta</a:t>
            </a:r>
            <a:r>
              <a:rPr lang="en-US" sz="1600" b="0" i="0" dirty="0">
                <a:effectLst/>
              </a:rPr>
              <a:t> y de </a:t>
            </a:r>
            <a:r>
              <a:rPr lang="en-US" sz="1600" b="0" i="0" dirty="0" err="1">
                <a:effectLst/>
              </a:rPr>
              <a:t>atención</a:t>
            </a:r>
            <a:r>
              <a:rPr lang="en-US" sz="1600" b="0" i="0" dirty="0">
                <a:effectLst/>
              </a:rPr>
              <a:t> al </a:t>
            </a:r>
            <a:r>
              <a:rPr lang="en-US" sz="1600" b="0" i="0" dirty="0" err="1">
                <a:effectLst/>
              </a:rPr>
              <a:t>cliente</a:t>
            </a:r>
            <a:r>
              <a:rPr lang="en-US" sz="1600" b="0" i="0" dirty="0">
                <a:effectLst/>
              </a:rPr>
              <a:t>.</a:t>
            </a:r>
          </a:p>
        </p:txBody>
      </p:sp>
    </p:spTree>
    <p:extLst>
      <p:ext uri="{BB962C8B-B14F-4D97-AF65-F5344CB8AC3E}">
        <p14:creationId xmlns:p14="http://schemas.microsoft.com/office/powerpoint/2010/main" val="2568662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CA4AABB-3EDA-45AC-9AF6-3F5E54404B88}"/>
              </a:ext>
            </a:extLst>
          </p:cNvPr>
          <p:cNvSpPr>
            <a:spLocks noGrp="1"/>
          </p:cNvSpPr>
          <p:nvPr>
            <p:ph type="title"/>
          </p:nvPr>
        </p:nvSpPr>
        <p:spPr>
          <a:xfrm>
            <a:off x="630936" y="548640"/>
            <a:ext cx="2700645" cy="5431536"/>
          </a:xfrm>
        </p:spPr>
        <p:txBody>
          <a:bodyPr>
            <a:normAutofit/>
          </a:bodyPr>
          <a:lstStyle/>
          <a:p>
            <a:r>
              <a:rPr lang="es-ES" sz="2600" dirty="0"/>
              <a:t>CARACTERÍSTICAS DEL ONE TO ONE MARKETING</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917" y="3261001"/>
            <a:ext cx="4480560" cy="13716"/>
          </a:xfrm>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 name="connsiteX0" fmla="*/ 0 w 4480560"/>
              <a:gd name="connsiteY0" fmla="*/ 0 h 13716"/>
              <a:gd name="connsiteX1" fmla="*/ 595274 w 4480560"/>
              <a:gd name="connsiteY1" fmla="*/ 0 h 13716"/>
              <a:gd name="connsiteX2" fmla="*/ 1100938 w 4480560"/>
              <a:gd name="connsiteY2" fmla="*/ 0 h 13716"/>
              <a:gd name="connsiteX3" fmla="*/ 1830629 w 4480560"/>
              <a:gd name="connsiteY3" fmla="*/ 0 h 13716"/>
              <a:gd name="connsiteX4" fmla="*/ 2425903 w 4480560"/>
              <a:gd name="connsiteY4" fmla="*/ 0 h 13716"/>
              <a:gd name="connsiteX5" fmla="*/ 3021178 w 4480560"/>
              <a:gd name="connsiteY5" fmla="*/ 0 h 13716"/>
              <a:gd name="connsiteX6" fmla="*/ 3750869 w 4480560"/>
              <a:gd name="connsiteY6" fmla="*/ 0 h 13716"/>
              <a:gd name="connsiteX7" fmla="*/ 4480560 w 4480560"/>
              <a:gd name="connsiteY7" fmla="*/ 0 h 13716"/>
              <a:gd name="connsiteX8" fmla="*/ 4480560 w 4480560"/>
              <a:gd name="connsiteY8" fmla="*/ 13716 h 13716"/>
              <a:gd name="connsiteX9" fmla="*/ 3930091 w 4480560"/>
              <a:gd name="connsiteY9" fmla="*/ 13716 h 13716"/>
              <a:gd name="connsiteX10" fmla="*/ 3290011 w 4480560"/>
              <a:gd name="connsiteY10" fmla="*/ 13716 h 13716"/>
              <a:gd name="connsiteX11" fmla="*/ 2649931 w 4480560"/>
              <a:gd name="connsiteY11" fmla="*/ 13716 h 13716"/>
              <a:gd name="connsiteX12" fmla="*/ 2054657 w 4480560"/>
              <a:gd name="connsiteY12" fmla="*/ 13716 h 13716"/>
              <a:gd name="connsiteX13" fmla="*/ 1324966 w 4480560"/>
              <a:gd name="connsiteY13" fmla="*/ 13716 h 13716"/>
              <a:gd name="connsiteX14" fmla="*/ 595274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574" y="14606"/>
                  <a:pt x="338605" y="-40"/>
                  <a:pt x="595274" y="0"/>
                </a:cubicBezTo>
                <a:cubicBezTo>
                  <a:pt x="856171" y="-2198"/>
                  <a:pt x="863435" y="-13333"/>
                  <a:pt x="1100938" y="0"/>
                </a:cubicBezTo>
                <a:cubicBezTo>
                  <a:pt x="1340270" y="17713"/>
                  <a:pt x="1418448" y="-18893"/>
                  <a:pt x="1651406" y="0"/>
                </a:cubicBezTo>
                <a:cubicBezTo>
                  <a:pt x="1875387" y="1627"/>
                  <a:pt x="2153037" y="22688"/>
                  <a:pt x="2336292" y="0"/>
                </a:cubicBezTo>
                <a:cubicBezTo>
                  <a:pt x="2522206" y="-4211"/>
                  <a:pt x="2718333" y="34959"/>
                  <a:pt x="2931566" y="0"/>
                </a:cubicBezTo>
                <a:cubicBezTo>
                  <a:pt x="3137043" y="-17106"/>
                  <a:pt x="3304331" y="1415"/>
                  <a:pt x="3482035" y="0"/>
                </a:cubicBezTo>
                <a:cubicBezTo>
                  <a:pt x="3649837" y="-24078"/>
                  <a:pt x="4010577" y="-51921"/>
                  <a:pt x="4480560" y="0"/>
                </a:cubicBezTo>
                <a:cubicBezTo>
                  <a:pt x="4480642" y="3611"/>
                  <a:pt x="4480510" y="9346"/>
                  <a:pt x="4480560" y="13716"/>
                </a:cubicBezTo>
                <a:cubicBezTo>
                  <a:pt x="4305601" y="36948"/>
                  <a:pt x="4025154" y="21890"/>
                  <a:pt x="3840480" y="13716"/>
                </a:cubicBezTo>
                <a:cubicBezTo>
                  <a:pt x="3668919" y="-16903"/>
                  <a:pt x="3556555" y="-17246"/>
                  <a:pt x="3290011" y="13716"/>
                </a:cubicBezTo>
                <a:cubicBezTo>
                  <a:pt x="2991827" y="13600"/>
                  <a:pt x="2862038" y="-27094"/>
                  <a:pt x="2560320" y="13716"/>
                </a:cubicBezTo>
                <a:cubicBezTo>
                  <a:pt x="2273396" y="32804"/>
                  <a:pt x="2159701" y="35426"/>
                  <a:pt x="1965046" y="13716"/>
                </a:cubicBezTo>
                <a:cubicBezTo>
                  <a:pt x="1785994" y="24616"/>
                  <a:pt x="1686680" y="47748"/>
                  <a:pt x="1459382" y="13716"/>
                </a:cubicBezTo>
                <a:cubicBezTo>
                  <a:pt x="1260610" y="398"/>
                  <a:pt x="913962" y="26960"/>
                  <a:pt x="774497" y="13716"/>
                </a:cubicBezTo>
                <a:cubicBezTo>
                  <a:pt x="689426" y="-2719"/>
                  <a:pt x="378264" y="1751"/>
                  <a:pt x="0" y="13716"/>
                </a:cubicBezTo>
                <a:cubicBezTo>
                  <a:pt x="-173" y="8371"/>
                  <a:pt x="-387" y="6213"/>
                  <a:pt x="0" y="0"/>
                </a:cubicBezTo>
                <a:close/>
              </a:path>
              <a:path w="4480560" h="13716" stroke="0" extrusionOk="0">
                <a:moveTo>
                  <a:pt x="0" y="0"/>
                </a:moveTo>
                <a:cubicBezTo>
                  <a:pt x="290844" y="5546"/>
                  <a:pt x="318443" y="10543"/>
                  <a:pt x="595274" y="0"/>
                </a:cubicBezTo>
                <a:cubicBezTo>
                  <a:pt x="862223" y="-10630"/>
                  <a:pt x="1008164" y="-6970"/>
                  <a:pt x="1100938" y="0"/>
                </a:cubicBezTo>
                <a:cubicBezTo>
                  <a:pt x="1231751" y="-9052"/>
                  <a:pt x="1563421" y="-55931"/>
                  <a:pt x="1830629" y="0"/>
                </a:cubicBezTo>
                <a:cubicBezTo>
                  <a:pt x="2081843" y="38764"/>
                  <a:pt x="2181743" y="16966"/>
                  <a:pt x="2425903" y="0"/>
                </a:cubicBezTo>
                <a:cubicBezTo>
                  <a:pt x="2657412" y="-20059"/>
                  <a:pt x="2795431" y="8423"/>
                  <a:pt x="3021178" y="0"/>
                </a:cubicBezTo>
                <a:cubicBezTo>
                  <a:pt x="3275119" y="-4749"/>
                  <a:pt x="3480943" y="2522"/>
                  <a:pt x="3750869" y="0"/>
                </a:cubicBezTo>
                <a:cubicBezTo>
                  <a:pt x="4005211" y="16055"/>
                  <a:pt x="4302144" y="-2969"/>
                  <a:pt x="4480560" y="0"/>
                </a:cubicBezTo>
                <a:cubicBezTo>
                  <a:pt x="4480397" y="3458"/>
                  <a:pt x="4481383" y="8632"/>
                  <a:pt x="4480560" y="13716"/>
                </a:cubicBezTo>
                <a:cubicBezTo>
                  <a:pt x="4261480" y="-10003"/>
                  <a:pt x="4206199" y="28529"/>
                  <a:pt x="3930091" y="13716"/>
                </a:cubicBezTo>
                <a:cubicBezTo>
                  <a:pt x="3666932" y="-15474"/>
                  <a:pt x="3493645" y="14804"/>
                  <a:pt x="3290011" y="13716"/>
                </a:cubicBezTo>
                <a:cubicBezTo>
                  <a:pt x="3137078" y="-41032"/>
                  <a:pt x="2894690" y="-17948"/>
                  <a:pt x="2649931" y="13716"/>
                </a:cubicBezTo>
                <a:cubicBezTo>
                  <a:pt x="2413020" y="21294"/>
                  <a:pt x="2225991" y="-10559"/>
                  <a:pt x="2054657" y="13716"/>
                </a:cubicBezTo>
                <a:cubicBezTo>
                  <a:pt x="1886877" y="37541"/>
                  <a:pt x="1548763" y="45390"/>
                  <a:pt x="1324966" y="13716"/>
                </a:cubicBezTo>
                <a:cubicBezTo>
                  <a:pt x="1040995" y="1897"/>
                  <a:pt x="786929" y="-17655"/>
                  <a:pt x="595274" y="13716"/>
                </a:cubicBezTo>
                <a:cubicBezTo>
                  <a:pt x="371401" y="32831"/>
                  <a:pt x="168483" y="23167"/>
                  <a:pt x="0" y="13716"/>
                </a:cubicBezTo>
                <a:cubicBezTo>
                  <a:pt x="-740" y="8467"/>
                  <a:pt x="-279" y="4434"/>
                  <a:pt x="0" y="0"/>
                </a:cubicBezTo>
                <a:close/>
              </a:path>
              <a:path w="4480560" h="13716" fill="none" stroke="0" extrusionOk="0">
                <a:moveTo>
                  <a:pt x="0" y="0"/>
                </a:moveTo>
                <a:cubicBezTo>
                  <a:pt x="254633" y="596"/>
                  <a:pt x="318854" y="8353"/>
                  <a:pt x="595274" y="0"/>
                </a:cubicBezTo>
                <a:cubicBezTo>
                  <a:pt x="857042" y="-2503"/>
                  <a:pt x="863005" y="-13327"/>
                  <a:pt x="1100938" y="0"/>
                </a:cubicBezTo>
                <a:cubicBezTo>
                  <a:pt x="1322315" y="28736"/>
                  <a:pt x="1429801" y="-15572"/>
                  <a:pt x="1651406" y="0"/>
                </a:cubicBezTo>
                <a:cubicBezTo>
                  <a:pt x="1861310" y="20479"/>
                  <a:pt x="2199002" y="36173"/>
                  <a:pt x="2336292" y="0"/>
                </a:cubicBezTo>
                <a:cubicBezTo>
                  <a:pt x="2504451" y="-23230"/>
                  <a:pt x="2735943" y="-3451"/>
                  <a:pt x="2931566" y="0"/>
                </a:cubicBezTo>
                <a:cubicBezTo>
                  <a:pt x="3109081" y="-33272"/>
                  <a:pt x="3310374" y="39503"/>
                  <a:pt x="3482035" y="0"/>
                </a:cubicBezTo>
                <a:cubicBezTo>
                  <a:pt x="3630968" y="-117346"/>
                  <a:pt x="3975789" y="30358"/>
                  <a:pt x="4480560" y="0"/>
                </a:cubicBezTo>
                <a:cubicBezTo>
                  <a:pt x="4480546" y="3532"/>
                  <a:pt x="4481771" y="9530"/>
                  <a:pt x="4480560" y="13716"/>
                </a:cubicBezTo>
                <a:cubicBezTo>
                  <a:pt x="4299745" y="8025"/>
                  <a:pt x="4055484" y="54224"/>
                  <a:pt x="3840480" y="13716"/>
                </a:cubicBezTo>
                <a:cubicBezTo>
                  <a:pt x="3665362" y="14404"/>
                  <a:pt x="3548412" y="6532"/>
                  <a:pt x="3290011" y="13716"/>
                </a:cubicBezTo>
                <a:cubicBezTo>
                  <a:pt x="3037450" y="36923"/>
                  <a:pt x="2862123" y="43167"/>
                  <a:pt x="2560320" y="13716"/>
                </a:cubicBezTo>
                <a:cubicBezTo>
                  <a:pt x="2308793" y="7156"/>
                  <a:pt x="2153402" y="-25971"/>
                  <a:pt x="1965046" y="13716"/>
                </a:cubicBezTo>
                <a:cubicBezTo>
                  <a:pt x="1778601" y="25944"/>
                  <a:pt x="1672011" y="23840"/>
                  <a:pt x="1459382" y="13716"/>
                </a:cubicBezTo>
                <a:cubicBezTo>
                  <a:pt x="1212351" y="-9856"/>
                  <a:pt x="906131" y="12859"/>
                  <a:pt x="774497" y="13716"/>
                </a:cubicBezTo>
                <a:cubicBezTo>
                  <a:pt x="636671" y="-47283"/>
                  <a:pt x="331670" y="1705"/>
                  <a:pt x="0" y="13716"/>
                </a:cubicBezTo>
                <a:cubicBezTo>
                  <a:pt x="-561" y="8546"/>
                  <a:pt x="-377" y="61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w="4480560" h="13716"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a16="http://schemas.microsoft.com/office/drawing/2014/main" id="{714DD0AE-F79C-49BF-9642-33AFC0BF8547}"/>
              </a:ext>
            </a:extLst>
          </p:cNvPr>
          <p:cNvSpPr txBox="1">
            <a:spLocks noGrp="1"/>
          </p:cNvSpPr>
          <p:nvPr>
            <p:ph idx="1"/>
          </p:nvPr>
        </p:nvSpPr>
        <p:spPr>
          <a:xfrm>
            <a:off x="3844813" y="552091"/>
            <a:ext cx="4668251" cy="5431536"/>
          </a:xfrm>
          <a:prstGeom prst="rect">
            <a:avLst/>
          </a:prstGeom>
        </p:spPr>
        <p:txBody>
          <a:bodyPr rtlCol="0" anchor="ctr">
            <a:normAutofit/>
          </a:bodyPr>
          <a:lstStyle/>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s-ES" sz="1900" b="0" i="0" u="none" strike="noStrike" kern="1200" cap="none" spc="0" normalizeH="0" baseline="0" noProof="0">
                <a:ln>
                  <a:noFill/>
                </a:ln>
                <a:effectLst/>
                <a:uLnTx/>
                <a:uFillTx/>
                <a:latin typeface="Quicksand"/>
                <a:ea typeface="+mn-ea"/>
                <a:cs typeface="+mn-cs"/>
              </a:rPr>
              <a:t>Una </a:t>
            </a:r>
            <a:r>
              <a:rPr kumimoji="0" lang="es-ES" sz="1900" b="0" i="0" u="none" strike="noStrike" kern="1200" cap="none" spc="0" normalizeH="0" baseline="0" noProof="0" dirty="0">
                <a:ln>
                  <a:noFill/>
                </a:ln>
                <a:effectLst/>
                <a:uLnTx/>
                <a:uFillTx/>
                <a:latin typeface="Quicksand"/>
                <a:ea typeface="+mn-ea"/>
                <a:cs typeface="+mn-cs"/>
              </a:rPr>
              <a:t>orientación muy clara al cliente (consumidor) y no a los productos o servicios.</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s-ES" sz="1900" b="0" i="0" u="none" strike="noStrike" kern="1200" cap="none" spc="0" normalizeH="0" baseline="0" noProof="0" dirty="0">
                <a:ln>
                  <a:noFill/>
                </a:ln>
                <a:effectLst/>
                <a:uLnTx/>
                <a:uFillTx/>
                <a:latin typeface="Quicksand"/>
                <a:ea typeface="+mn-ea"/>
                <a:cs typeface="+mn-cs"/>
              </a:rPr>
              <a:t>Promoción de productos y servicios muy customizados (adaptados a los deseos, necesidades, intereses y comportamientos de cada cliente).</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s-ES" sz="1900" b="0" i="0" u="none" strike="noStrike" kern="1200" cap="none" spc="0" normalizeH="0" baseline="0" noProof="0" dirty="0">
                <a:ln>
                  <a:noFill/>
                </a:ln>
                <a:effectLst/>
                <a:uLnTx/>
                <a:uFillTx/>
                <a:latin typeface="Quicksand"/>
                <a:ea typeface="+mn-ea"/>
                <a:cs typeface="+mn-cs"/>
              </a:rPr>
              <a:t>Procesos de interacción con los clientes.</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s-ES" sz="1900" b="0" i="0" u="none" strike="noStrike" kern="1200" cap="none" spc="0" normalizeH="0" baseline="0" noProof="0" dirty="0">
                <a:ln>
                  <a:noFill/>
                </a:ln>
                <a:effectLst/>
                <a:uLnTx/>
                <a:uFillTx/>
                <a:latin typeface="Quicksand"/>
                <a:ea typeface="+mn-ea"/>
                <a:cs typeface="+mn-cs"/>
              </a:rPr>
              <a:t>Evitación del uso de publicidad masiva.</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s-ES" sz="1900" b="0" i="0" u="none" strike="noStrike" kern="1200" cap="none" spc="0" normalizeH="0" baseline="0" noProof="0" dirty="0">
                <a:ln>
                  <a:noFill/>
                </a:ln>
                <a:effectLst/>
                <a:uLnTx/>
                <a:uFillTx/>
                <a:latin typeface="Quicksand"/>
                <a:ea typeface="+mn-ea"/>
                <a:cs typeface="+mn-cs"/>
              </a:rPr>
              <a:t>Medición constante del grado de satisfacción de cada cliente.</a:t>
            </a:r>
          </a:p>
        </p:txBody>
      </p:sp>
    </p:spTree>
    <p:extLst>
      <p:ext uri="{BB962C8B-B14F-4D97-AF65-F5344CB8AC3E}">
        <p14:creationId xmlns:p14="http://schemas.microsoft.com/office/powerpoint/2010/main" val="147313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1 Título"/>
          <p:cNvSpPr>
            <a:spLocks noGrp="1"/>
          </p:cNvSpPr>
          <p:nvPr>
            <p:ph type="title"/>
          </p:nvPr>
        </p:nvSpPr>
        <p:spPr>
          <a:xfrm>
            <a:off x="589788" y="841248"/>
            <a:ext cx="2636433" cy="5340097"/>
          </a:xfrm>
        </p:spPr>
        <p:txBody>
          <a:bodyPr anchor="ctr">
            <a:normAutofit/>
          </a:bodyPr>
          <a:lstStyle/>
          <a:p>
            <a:r>
              <a:rPr lang="es-ES" sz="2600" b="0" i="0" dirty="0">
                <a:solidFill>
                  <a:schemeClr val="bg1"/>
                </a:solidFill>
                <a:effectLst/>
                <a:latin typeface="Quicksand"/>
              </a:rPr>
              <a:t>Existen dos estrategias de posicionamiento principales:</a:t>
            </a:r>
            <a:endParaRPr lang="es-ES" sz="2600" dirty="0">
              <a:solidFill>
                <a:schemeClr val="bg1"/>
              </a:solidFill>
            </a:endParaRP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61624260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80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707457" y="712269"/>
            <a:ext cx="2528249" cy="5502264"/>
          </a:xfrm>
        </p:spPr>
        <p:txBody>
          <a:bodyPr>
            <a:normAutofit fontScale="90000"/>
          </a:bodyPr>
          <a:lstStyle/>
          <a:p>
            <a:r>
              <a:rPr lang="es-ES" sz="2800" b="0" i="0" dirty="0">
                <a:solidFill>
                  <a:srgbClr val="FFFFFF"/>
                </a:solidFill>
                <a:effectLst/>
                <a:latin typeface="Quicksand"/>
              </a:rPr>
              <a:t>Sin embargo, entre estas dos estrategias tenemos PUNTOS INTERMEDIOS, de manera que nos podemos situar frente a los competidores de varias formas en la relación calidad/precio:</a:t>
            </a:r>
            <a:endParaRPr lang="es-ES" sz="2800" dirty="0">
              <a:solidFill>
                <a:srgbClr val="FFFFFF"/>
              </a:solidFill>
            </a:endParaRP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38912"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2 Marcador de contenido">
            <a:extLst>
              <a:ext uri="{FF2B5EF4-FFF2-40B4-BE49-F238E27FC236}">
                <a16:creationId xmlns:a16="http://schemas.microsoft.com/office/drawing/2014/main" id="{E553E884-7215-469D-8AC3-8E12E2539562}"/>
              </a:ext>
            </a:extLst>
          </p:cNvPr>
          <p:cNvGraphicFramePr>
            <a:graphicFrameLocks noGrp="1"/>
          </p:cNvGraphicFramePr>
          <p:nvPr>
            <p:ph idx="1"/>
            <p:extLst>
              <p:ext uri="{D42A27DB-BD31-4B8C-83A1-F6EECF244321}">
                <p14:modId xmlns:p14="http://schemas.microsoft.com/office/powerpoint/2010/main" val="2219011599"/>
              </p:ext>
            </p:extLst>
          </p:nvPr>
        </p:nvGraphicFramePr>
        <p:xfrm>
          <a:off x="3960018" y="642938"/>
          <a:ext cx="4701779"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35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1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1 Título"/>
          <p:cNvSpPr>
            <a:spLocks noGrp="1"/>
          </p:cNvSpPr>
          <p:nvPr>
            <p:ph type="title"/>
          </p:nvPr>
        </p:nvSpPr>
        <p:spPr>
          <a:xfrm>
            <a:off x="482600" y="321734"/>
            <a:ext cx="8178799" cy="1135737"/>
          </a:xfrm>
        </p:spPr>
        <p:txBody>
          <a:bodyPr>
            <a:normAutofit/>
          </a:bodyPr>
          <a:lstStyle/>
          <a:p>
            <a:r>
              <a:rPr lang="es-ES" sz="3100" b="1"/>
              <a:t>MARKETING OPERATIVO O MARKETING MIX</a:t>
            </a:r>
          </a:p>
        </p:txBody>
      </p:sp>
      <p:sp>
        <p:nvSpPr>
          <p:cNvPr id="3" name="2 Marcador de contenido"/>
          <p:cNvSpPr>
            <a:spLocks noGrp="1"/>
          </p:cNvSpPr>
          <p:nvPr>
            <p:ph idx="1"/>
          </p:nvPr>
        </p:nvSpPr>
        <p:spPr>
          <a:xfrm>
            <a:off x="482601" y="1782981"/>
            <a:ext cx="3006288" cy="4393982"/>
          </a:xfrm>
        </p:spPr>
        <p:style>
          <a:lnRef idx="1">
            <a:schemeClr val="accent3"/>
          </a:lnRef>
          <a:fillRef idx="2">
            <a:schemeClr val="accent3"/>
          </a:fillRef>
          <a:effectRef idx="1">
            <a:schemeClr val="accent3"/>
          </a:effectRef>
          <a:fontRef idx="minor">
            <a:schemeClr val="dk1"/>
          </a:fontRef>
        </p:style>
        <p:txBody>
          <a:bodyPr>
            <a:normAutofit/>
          </a:bodyPr>
          <a:lstStyle/>
          <a:p>
            <a:pPr marL="0" indent="0">
              <a:buNone/>
            </a:pPr>
            <a:r>
              <a:rPr lang="es-ES" sz="1700">
                <a:latin typeface="Quicksand"/>
              </a:rPr>
              <a:t>N</a:t>
            </a:r>
            <a:r>
              <a:rPr lang="es-ES" sz="1700" b="0" i="0">
                <a:effectLst/>
                <a:latin typeface="Quicksand"/>
              </a:rPr>
              <a:t>os referimos al </a:t>
            </a:r>
            <a:r>
              <a:rPr lang="es-ES" sz="1700" b="1" i="0">
                <a:effectLst/>
                <a:latin typeface="Quicksand"/>
              </a:rPr>
              <a:t>CONJUNTO DE ESTRATEGIAS QUE VAMOS A UTILIZAR PARA INCREMENTAR NUESTRAS VENTAS </a:t>
            </a:r>
            <a:r>
              <a:rPr lang="es-ES" sz="1700" b="0" i="0">
                <a:effectLst/>
                <a:latin typeface="Quicksand"/>
              </a:rPr>
              <a:t>y que están relacionadas con cuatro elementos fundamentales: el producto, el precio, la promoción y la distribución, lo que también se conoce como las cuatro Ps (es un concepto de origen americano y en inglés, distribución es placement, de ahí las cuatro Ps).</a:t>
            </a:r>
          </a:p>
          <a:p>
            <a:pPr marL="0" indent="0">
              <a:buNone/>
            </a:pPr>
            <a:endParaRPr lang="es-ES" sz="1700" dirty="0"/>
          </a:p>
        </p:txBody>
      </p:sp>
      <p:grpSp>
        <p:nvGrpSpPr>
          <p:cNvPr id="4103" name="Group 13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40" name="Isosceles Triangle 1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Las 4 Ps conceptos básicos">
            <a:extLst>
              <a:ext uri="{FF2B5EF4-FFF2-40B4-BE49-F238E27FC236}">
                <a16:creationId xmlns:a16="http://schemas.microsoft.com/office/drawing/2014/main" id="{90A1FA0C-F826-45A4-830D-AC2DB2369B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5896" y="1779204"/>
            <a:ext cx="5184576" cy="4314092"/>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144" name="Rectangle 14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sosceles Triangle 14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734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4 Título"/>
          <p:cNvSpPr>
            <a:spLocks noGrp="1"/>
          </p:cNvSpPr>
          <p:nvPr>
            <p:ph type="title"/>
          </p:nvPr>
        </p:nvSpPr>
        <p:spPr>
          <a:xfrm>
            <a:off x="603504" y="802955"/>
            <a:ext cx="3733482" cy="1454051"/>
          </a:xfrm>
        </p:spPr>
        <p:style>
          <a:lnRef idx="3">
            <a:schemeClr val="lt1"/>
          </a:lnRef>
          <a:fillRef idx="1">
            <a:schemeClr val="accent4"/>
          </a:fillRef>
          <a:effectRef idx="1">
            <a:schemeClr val="accent4"/>
          </a:effectRef>
          <a:fontRef idx="minor">
            <a:schemeClr val="lt1"/>
          </a:fontRef>
        </p:style>
        <p:txBody>
          <a:bodyPr>
            <a:normAutofit/>
          </a:bodyPr>
          <a:lstStyle/>
          <a:p>
            <a:r>
              <a:rPr lang="es-ES" sz="3100" dirty="0">
                <a:solidFill>
                  <a:schemeClr val="tx2"/>
                </a:solidFill>
              </a:rPr>
              <a:t>EL PRODUCTO</a:t>
            </a:r>
            <a:endParaRPr lang="es-ES" sz="3100">
              <a:solidFill>
                <a:schemeClr val="tx2"/>
              </a:solidFill>
            </a:endParaRPr>
          </a:p>
        </p:txBody>
      </p:sp>
      <p:sp>
        <p:nvSpPr>
          <p:cNvPr id="2" name="Marcador de contenido 1">
            <a:extLst>
              <a:ext uri="{FF2B5EF4-FFF2-40B4-BE49-F238E27FC236}">
                <a16:creationId xmlns:a16="http://schemas.microsoft.com/office/drawing/2014/main" id="{57939771-3265-4746-A715-712031B9C4D0}"/>
              </a:ext>
            </a:extLst>
          </p:cNvPr>
          <p:cNvSpPr>
            <a:spLocks noGrp="1"/>
          </p:cNvSpPr>
          <p:nvPr>
            <p:ph idx="1"/>
          </p:nvPr>
        </p:nvSpPr>
        <p:spPr>
          <a:xfrm>
            <a:off x="603504" y="2421682"/>
            <a:ext cx="3733183" cy="3639289"/>
          </a:xfrm>
        </p:spPr>
        <p:txBody>
          <a:bodyPr anchor="ctr">
            <a:normAutofit fontScale="92500" lnSpcReduction="20000"/>
          </a:bodyPr>
          <a:lstStyle/>
          <a:p>
            <a:pPr marL="0" indent="0" algn="just">
              <a:buNone/>
            </a:pPr>
            <a:r>
              <a:rPr lang="es-ES" sz="2000" b="0" i="0" dirty="0">
                <a:solidFill>
                  <a:schemeClr val="tx2"/>
                </a:solidFill>
                <a:effectLst/>
                <a:latin typeface="Quicksand"/>
              </a:rPr>
              <a:t>Podemos definir un producto como un </a:t>
            </a:r>
            <a:r>
              <a:rPr lang="es-ES" sz="2000" b="1" i="0" u="sng" dirty="0">
                <a:solidFill>
                  <a:schemeClr val="tx2"/>
                </a:solidFill>
                <a:effectLst/>
                <a:latin typeface="Quicksand"/>
              </a:rPr>
              <a:t>bien o servicio, tangible o intangible, que satisface una necesidad del consumidor. </a:t>
            </a:r>
            <a:r>
              <a:rPr lang="es-ES" sz="2000" b="0" i="0" dirty="0">
                <a:solidFill>
                  <a:schemeClr val="tx2"/>
                </a:solidFill>
                <a:effectLst/>
                <a:latin typeface="Quicksand"/>
              </a:rPr>
              <a:t>Dicha necesidad puede estar cubierta por un producto de la competencia o bien puede ser una necesidad latente de la que el consumidor aún no es consciente. En el caso de que nuestro producto compita por otros por satisfacer la misma necesidad del consumidor, deberemos ser capaces de ofrecer un valor añadido que nos diferencie de la competencia o bien competir a un precio más bajo.</a:t>
            </a:r>
            <a:endParaRPr lang="es-ES" sz="2000" dirty="0">
              <a:solidFill>
                <a:schemeClr val="tx2"/>
              </a:solidFill>
            </a:endParaRPr>
          </a:p>
        </p:txBody>
      </p:sp>
      <p:grpSp>
        <p:nvGrpSpPr>
          <p:cNvPr id="58" name="Group 57">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77422" y="0"/>
            <a:ext cx="4366578" cy="6685267"/>
            <a:chOff x="6357228" y="0"/>
            <a:chExt cx="5822103" cy="6685267"/>
          </a:xfrm>
        </p:grpSpPr>
        <p:sp>
          <p:nvSpPr>
            <p:cNvPr id="59" name="Freeform: Shape 58">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55396C06-B024-42BA-8C81-35D393489C04}"/>
              </a:ext>
            </a:extLst>
          </p:cNvPr>
          <p:cNvPicPr>
            <a:picLocks noChangeAspect="1"/>
          </p:cNvPicPr>
          <p:nvPr/>
        </p:nvPicPr>
        <p:blipFill>
          <a:blip r:embed="rId2"/>
          <a:stretch>
            <a:fillRect/>
          </a:stretch>
        </p:blipFill>
        <p:spPr>
          <a:xfrm>
            <a:off x="6075615" y="2705540"/>
            <a:ext cx="2746374" cy="1467118"/>
          </a:xfrm>
          <a:prstGeom prst="rect">
            <a:avLst/>
          </a:prstGeom>
        </p:spPr>
      </p:pic>
    </p:spTree>
    <p:extLst>
      <p:ext uri="{BB962C8B-B14F-4D97-AF65-F5344CB8AC3E}">
        <p14:creationId xmlns:p14="http://schemas.microsoft.com/office/powerpoint/2010/main" val="324964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C8ADCF0-2814-4B79-ADD9-CC23DCA8660A}"/>
              </a:ext>
            </a:extLst>
          </p:cNvPr>
          <p:cNvSpPr>
            <a:spLocks noGrp="1"/>
          </p:cNvSpPr>
          <p:nvPr>
            <p:ph type="title"/>
          </p:nvPr>
        </p:nvSpPr>
        <p:spPr>
          <a:xfrm>
            <a:off x="482600" y="321734"/>
            <a:ext cx="8178799" cy="1135737"/>
          </a:xfrm>
        </p:spPr>
        <p:txBody>
          <a:bodyPr>
            <a:normAutofit/>
          </a:bodyPr>
          <a:lstStyle/>
          <a:p>
            <a:r>
              <a:rPr lang="es-ES" sz="3100" b="1" i="0">
                <a:effectLst/>
                <a:latin typeface="Quicksand"/>
              </a:rPr>
              <a:t>⇒ Los NIVELES DE PRODUCTO a los que podemos hacer referencia son:</a:t>
            </a:r>
            <a:endParaRPr lang="es-ES" sz="3100"/>
          </a:p>
        </p:txBody>
      </p:sp>
      <p:grpSp>
        <p:nvGrpSpPr>
          <p:cNvPr id="43" name="Group 4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44" name="Isosceles Triangle 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0 Imagen">
            <a:extLst>
              <a:ext uri="{FF2B5EF4-FFF2-40B4-BE49-F238E27FC236}">
                <a16:creationId xmlns:a16="http://schemas.microsoft.com/office/drawing/2014/main" id="{24282383-8D73-4D88-9F54-9B3A8DF902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1490" y="2797312"/>
            <a:ext cx="4689909" cy="2333230"/>
          </a:xfrm>
          <a:prstGeom prst="rect">
            <a:avLst/>
          </a:prstGeom>
        </p:spPr>
      </p:pic>
      <p:grpSp>
        <p:nvGrpSpPr>
          <p:cNvPr id="47" name="Group 4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48" name="Rectangle 4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3 Marcador de contenido">
            <a:extLst>
              <a:ext uri="{FF2B5EF4-FFF2-40B4-BE49-F238E27FC236}">
                <a16:creationId xmlns:a16="http://schemas.microsoft.com/office/drawing/2014/main" id="{DD6A1358-3D79-4EE9-A3DC-EBF4F0F5E481}"/>
              </a:ext>
            </a:extLst>
          </p:cNvPr>
          <p:cNvGraphicFramePr>
            <a:graphicFrameLocks noGrp="1"/>
          </p:cNvGraphicFramePr>
          <p:nvPr>
            <p:ph idx="1"/>
            <p:extLst>
              <p:ext uri="{D42A27DB-BD31-4B8C-83A1-F6EECF244321}">
                <p14:modId xmlns:p14="http://schemas.microsoft.com/office/powerpoint/2010/main" val="2124112934"/>
              </p:ext>
            </p:extLst>
          </p:nvPr>
        </p:nvGraphicFramePr>
        <p:xfrm>
          <a:off x="482601" y="1782981"/>
          <a:ext cx="3006288"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67414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1461</TotalTime>
  <Words>4404</Words>
  <Application>Microsoft Office PowerPoint</Application>
  <PresentationFormat>Presentación en pantalla (4:3)</PresentationFormat>
  <Paragraphs>186</Paragraphs>
  <Slides>45</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45</vt:i4>
      </vt:variant>
    </vt:vector>
  </HeadingPairs>
  <TitlesOfParts>
    <vt:vector size="54" baseType="lpstr">
      <vt:lpstr>Arial</vt:lpstr>
      <vt:lpstr>Calibri</vt:lpstr>
      <vt:lpstr>Calibri Light</vt:lpstr>
      <vt:lpstr>Quicksand</vt:lpstr>
      <vt:lpstr>Symbol</vt:lpstr>
      <vt:lpstr>Times New Roman</vt:lpstr>
      <vt:lpstr>Wingdings</vt:lpstr>
      <vt:lpstr>Tema de Office</vt:lpstr>
      <vt:lpstr>Document</vt:lpstr>
      <vt:lpstr>UNIDAD DIDÁCTICA 4</vt:lpstr>
      <vt:lpstr>EL MARKETING</vt:lpstr>
      <vt:lpstr>EL PLAN DE MARKETING</vt:lpstr>
      <vt:lpstr>MARKETING ESTRATÉGICO</vt:lpstr>
      <vt:lpstr>Existen dos estrategias de posicionamiento principales:</vt:lpstr>
      <vt:lpstr>Sin embargo, entre estas dos estrategias tenemos PUNTOS INTERMEDIOS, de manera que nos podemos situar frente a los competidores de varias formas en la relación calidad/precio:</vt:lpstr>
      <vt:lpstr>MARKETING OPERATIVO O MARKETING MIX</vt:lpstr>
      <vt:lpstr>EL PRODUCTO</vt:lpstr>
      <vt:lpstr>⇒ Los NIVELES DE PRODUCTO a los que podemos hacer referencia son:</vt:lpstr>
      <vt:lpstr>⇒ Se deberán tomar decisiones sobre el producto. </vt:lpstr>
      <vt:lpstr>EL CICLO DE VIDA DEL PRODUCTO O SERVICIO</vt:lpstr>
      <vt:lpstr>1. INTRODUCCIÓN.</vt:lpstr>
      <vt:lpstr>2. CRECIMIENTO.</vt:lpstr>
      <vt:lpstr>3. MADUREZ.</vt:lpstr>
      <vt:lpstr>4. DECLIVE.</vt:lpstr>
      <vt:lpstr>ESTRATEGIAS DE PRODUCTO</vt:lpstr>
      <vt:lpstr>ESTRATEGIAS DE PRODUCTO</vt:lpstr>
      <vt:lpstr>EL PRECIO</vt:lpstr>
      <vt:lpstr>Cuando una empresa fija los precios debe tener en cuenta a la vez los siguientes factores: </vt:lpstr>
      <vt:lpstr>ESTRATEGIAS DE PRECIOS</vt:lpstr>
      <vt:lpstr>PROMOCIÓN</vt:lpstr>
      <vt:lpstr>PUBLICIDAD</vt:lpstr>
      <vt:lpstr>RELACIONES PÚBLICAS</vt:lpstr>
      <vt:lpstr>VENTA PERSONAL</vt:lpstr>
      <vt:lpstr>PROMOCIÓN DE VENTAS</vt:lpstr>
      <vt:lpstr>MERCHANDISING</vt:lpstr>
      <vt:lpstr>DISTRIBUCIÓN</vt:lpstr>
      <vt:lpstr>Política de distribución</vt:lpstr>
      <vt:lpstr>Venta directa</vt:lpstr>
      <vt:lpstr>Opciones más habituales en la venta directa</vt:lpstr>
      <vt:lpstr>Presentación de PowerPoint</vt:lpstr>
      <vt:lpstr>Venta indirecta</vt:lpstr>
      <vt:lpstr>Presentación de PowerPoint</vt:lpstr>
      <vt:lpstr>Presentación de PowerPoint</vt:lpstr>
      <vt:lpstr>Venta multicanal</vt:lpstr>
      <vt:lpstr>Presentación de PowerPoint</vt:lpstr>
      <vt:lpstr>Presentación de PowerPoint</vt:lpstr>
      <vt:lpstr>ESTRATEGIAS DE DISTRIBUCIÓN</vt:lpstr>
      <vt:lpstr>MARKETING DIGITAL</vt:lpstr>
      <vt:lpstr>Objetivos del Marketing Digital</vt:lpstr>
      <vt:lpstr>Se puede definir como una técnica de marketing de creación y distribución de un contenido relevante y valioso para atraer, adquirir y llamar la atención de un público objetivo bien definido, con el fin de impulsarles a ser futuros clientes Consiste en atraer a tus clientes potenciales con contenido original, único y útil para crear comunidad, generar compromiso, fortalecer tu marca y hacer tu web más visible, esto es, posicionar mejor. Para crear una estrategia de contenido efectiva, es indispensable que conozcas a tu target:  qué les gusta y les llama la atención, por qué canales se informan, cuáles son sus retos personales, qué es lo que más le causa problemas, cuál es el formato que más le gusta (vídeos, las infografías, los eBooks y checklists), qué canales utilizan, con qué frecuencia y en qué horario.</vt:lpstr>
      <vt:lpstr>MK DE BUSCADORES (SEO Y SEM)</vt:lpstr>
      <vt:lpstr>MK DE AFILIACIÓN</vt:lpstr>
      <vt:lpstr>ONE TO ONE MARKETING</vt:lpstr>
      <vt:lpstr>CARACTERÍSTICAS DEL ONE TO ONE MARKETING</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DIDÁCTICA 4</dc:title>
  <dc:creator>Rosa</dc:creator>
  <cp:lastModifiedBy>FLORES BENEYTO, MARIA ROSA</cp:lastModifiedBy>
  <cp:revision>86</cp:revision>
  <dcterms:created xsi:type="dcterms:W3CDTF">2015-11-02T09:42:13Z</dcterms:created>
  <dcterms:modified xsi:type="dcterms:W3CDTF">2022-10-27T08:00:40Z</dcterms:modified>
</cp:coreProperties>
</file>